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5"/>
  </p:sldMasterIdLst>
  <p:notesMasterIdLst>
    <p:notesMasterId r:id="rId41"/>
  </p:notesMasterIdLst>
  <p:sldIdLst>
    <p:sldId id="256" r:id="rId6"/>
    <p:sldId id="257" r:id="rId7"/>
    <p:sldId id="258" r:id="rId8"/>
    <p:sldId id="259" r:id="rId9"/>
    <p:sldId id="260" r:id="rId10"/>
    <p:sldId id="261" r:id="rId11"/>
    <p:sldId id="262" r:id="rId12"/>
    <p:sldId id="263" r:id="rId13"/>
    <p:sldId id="264" r:id="rId14"/>
    <p:sldId id="265" r:id="rId15"/>
    <p:sldId id="285" r:id="rId16"/>
    <p:sldId id="286" r:id="rId17"/>
    <p:sldId id="266" r:id="rId18"/>
    <p:sldId id="269" r:id="rId19"/>
    <p:sldId id="267" r:id="rId20"/>
    <p:sldId id="268"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7" r:id="rId36"/>
    <p:sldId id="288" r:id="rId37"/>
    <p:sldId id="289" r:id="rId38"/>
    <p:sldId id="290" r:id="rId39"/>
    <p:sldId id="284" r:id="rId40"/>
  </p:sldIdLst>
  <p:sldSz cx="24384000" cy="13716000"/>
  <p:notesSz cx="6858000" cy="9144000"/>
  <p:embeddedFontLst>
    <p:embeddedFont>
      <p:font typeface="OCRB" panose="020B0609020202020204" pitchFamily="49" charset="77"/>
      <p:regular r:id="rId42"/>
    </p:embeddedFont>
    <p:embeddedFont>
      <p:font typeface="Open Sans" panose="020B0606030504020204" pitchFamily="34" charset="0"/>
      <p:regular r:id="rId43"/>
      <p:bold r:id="rId44"/>
      <p:italic r:id="rId45"/>
      <p:boldItalic r:id="rId46"/>
    </p:embeddedFont>
    <p:embeddedFont>
      <p:font typeface="Open Sans ExtraBold" panose="020B0606030504020204" pitchFamily="34" charset="0"/>
      <p:bold r:id="rId47"/>
      <p:italic r:id="rId48"/>
      <p:boldItalic r:id="rId49"/>
    </p:embeddedFont>
    <p:embeddedFont>
      <p:font typeface="Open Sans Light" panose="020B0306030504020204" pitchFamily="34" charset="0"/>
      <p:regular r:id="rId50"/>
      <p:italic r:id="rId51"/>
    </p:embeddedFont>
    <p:embeddedFont>
      <p:font typeface="Open Sans Semibold" panose="020B0606030504020204" pitchFamily="34" charset="0"/>
      <p:regular r:id="rId52"/>
      <p:bold r:id="rId53"/>
      <p:italic r:id="rId54"/>
      <p:boldItalic r:id="rId55"/>
    </p:embeddedFont>
  </p:embeddedFontLst>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9pPr>
  </p:defaultTextStyle>
  <p:extLst>
    <p:ext uri="{EFAFB233-063F-42B5-8137-9DF3F51BA10A}">
      <p15:sldGuideLst xmlns:p15="http://schemas.microsoft.com/office/powerpoint/2012/main">
        <p15:guide id="1" orient="horz" pos="4320" userDrawn="1">
          <p15:clr>
            <a:srgbClr val="A4A3A4"/>
          </p15:clr>
        </p15:guide>
        <p15:guide id="2" pos="76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AF36"/>
    <a:srgbClr val="314F9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wholeTbl>
    <a:band2H>
      <a:tcTxStyle/>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25400" cap="flat">
              <a:solidFill>
                <a:srgbClr val="000000"/>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firstCol>
    <a:lastRow>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lastRow>
    <a:firstRow>
      <a:tcTxStyle b="on"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solidFill>
            <a:schemeClr val="accent1">
              <a:lumOff val="16847"/>
            </a:schemeClr>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a:tcStyle>
        <a:tcBdr/>
        <a:fill>
          <a:solidFill>
            <a:srgbClr val="EDEEEE"/>
          </a:solidFill>
        </a:fill>
      </a:tcStyle>
    </a:band2H>
    <a:firstCol>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solidFill>
            <a:srgbClr val="88FA4F"/>
          </a:solid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chemeClr val="accent3"/>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127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rgbClr val="60D937"/>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wholeTbl>
    <a:band2H>
      <a:tcTxStyle/>
      <a:tcStyle>
        <a:tcBdr/>
        <a:fill>
          <a:solidFill>
            <a:schemeClr val="accent4">
              <a:hueOff val="348544"/>
              <a:lumOff val="7139"/>
            </a:schemeClr>
          </a:solidFill>
        </a:fill>
      </a:tcStyle>
    </a:band2H>
    <a:firstCol>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8BB00"/>
          </a:solidFill>
        </a:fill>
      </a:tcStyle>
    </a:firstCol>
    <a:la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38100" cap="flat">
              <a:solidFill>
                <a:srgbClr val="F8BA00"/>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lastRow>
    <a:fir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940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464646"/>
              </a:solidFill>
              <a:prstDash val="solid"/>
              <a:miter lim="400000"/>
            </a:ln>
          </a:left>
          <a:right>
            <a:ln w="12700" cap="flat">
              <a:solidFill>
                <a:srgbClr val="464646"/>
              </a:solidFill>
              <a:prstDash val="solid"/>
              <a:miter lim="400000"/>
            </a:ln>
          </a:right>
          <a:top>
            <a:ln w="12700" cap="flat">
              <a:solidFill>
                <a:srgbClr val="464646"/>
              </a:solidFill>
              <a:prstDash val="solid"/>
              <a:miter lim="400000"/>
            </a:ln>
          </a:top>
          <a:bottom>
            <a:ln w="12700" cap="flat">
              <a:solidFill>
                <a:srgbClr val="464646"/>
              </a:solidFill>
              <a:prstDash val="solid"/>
              <a:miter lim="400000"/>
            </a:ln>
          </a:bottom>
          <a:insideH>
            <a:ln w="12700" cap="flat">
              <a:solidFill>
                <a:srgbClr val="464646"/>
              </a:solidFill>
              <a:prstDash val="solid"/>
              <a:miter lim="400000"/>
            </a:ln>
          </a:insideH>
          <a:insideV>
            <a:ln w="12700" cap="flat">
              <a:solidFill>
                <a:srgbClr val="464646"/>
              </a:solidFill>
              <a:prstDash val="solid"/>
              <a:miter lim="400000"/>
            </a:ln>
          </a:insideV>
        </a:tcBdr>
        <a:fill>
          <a:noFill/>
        </a:fill>
      </a:tcStyle>
    </a:wholeTbl>
    <a:band2H>
      <a:tcTxStyle/>
      <a:tcStyle>
        <a:tcBdr/>
        <a:fill>
          <a:solidFill>
            <a:srgbClr val="D4D5D5"/>
          </a:solidFill>
        </a:fill>
      </a:tcStyle>
    </a:band2H>
    <a:firstCol>
      <a:tcTxStyle b="on" i="off">
        <a:fontRef idx="minor">
          <a:srgbClr val="FFFFFF"/>
        </a:fontRef>
        <a:srgbClr val="FFFFFF"/>
      </a:tcTxStyle>
      <a:tcStyle>
        <a:tcBdr>
          <a:left>
            <a:ln w="12700" cap="flat">
              <a:solidFill>
                <a:srgbClr val="5E5E5E"/>
              </a:solidFill>
              <a:prstDash val="solid"/>
              <a:miter lim="400000"/>
            </a:ln>
          </a:left>
          <a:right>
            <a:ln w="12700" cap="flat">
              <a:solidFill>
                <a:srgbClr val="A6AAA9"/>
              </a:solidFill>
              <a:prstDash val="solid"/>
              <a:miter lim="400000"/>
            </a:ln>
          </a:right>
          <a:top>
            <a:ln w="12700" cap="flat">
              <a:solidFill>
                <a:srgbClr val="C3C3C3"/>
              </a:solidFill>
              <a:prstDash val="solid"/>
              <a:miter lim="400000"/>
            </a:ln>
          </a:top>
          <a:bottom>
            <a:ln w="12700" cap="flat">
              <a:solidFill>
                <a:srgbClr val="C3C3C3"/>
              </a:solidFill>
              <a:prstDash val="solid"/>
              <a:miter lim="400000"/>
            </a:ln>
          </a:bottom>
          <a:insideH>
            <a:ln w="12700" cap="flat">
              <a:solidFill>
                <a:srgbClr val="C3C3C3"/>
              </a:solidFill>
              <a:prstDash val="solid"/>
              <a:miter lim="400000"/>
            </a:ln>
          </a:insideH>
          <a:insideV>
            <a:ln w="12700" cap="flat">
              <a:solidFill>
                <a:srgbClr val="C3C3C3"/>
              </a:solidFill>
              <a:prstDash val="solid"/>
              <a:miter lim="400000"/>
            </a:ln>
          </a:insideV>
        </a:tcBdr>
        <a:fill>
          <a:solidFill>
            <a:srgbClr val="CB2A7B"/>
          </a:solidFill>
        </a:fill>
      </a:tcStyle>
    </a:firstCol>
    <a:lastRow>
      <a:tcTxStyle b="on" i="off">
        <a:fontRef idx="minor">
          <a:srgbClr val="000000"/>
        </a:fontRef>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38100" cap="flat">
              <a:solidFill>
                <a:srgbClr val="CB297B"/>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rgbClr val="FFFFFF"/>
          </a:solidFill>
        </a:fill>
      </a:tcStyle>
    </a:lastRow>
    <a:fir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5E5E5E"/>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991A5F"/>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wholeTbl>
    <a:band2H>
      <a:tcTxStyle/>
      <a:tcStyle>
        <a:tcBdr/>
        <a:fill>
          <a:solidFill>
            <a:srgbClr val="EDEEEE"/>
          </a:solidFill>
        </a:fill>
      </a:tcStyle>
    </a:band2H>
    <a:firstCol>
      <a:tcTxStyle b="on" i="off">
        <a:fontRef idx="minor">
          <a:srgbClr val="000000"/>
        </a:fontRef>
        <a:srgbClr val="000000"/>
      </a:tcTxStyle>
      <a:tcStyle>
        <a:tcBdr>
          <a:left>
            <a:ln w="12700" cap="flat">
              <a:solidFill>
                <a:srgbClr val="6C6C6C"/>
              </a:solidFill>
              <a:prstDash val="solid"/>
              <a:miter lim="400000"/>
            </a:ln>
          </a:left>
          <a:right>
            <a:ln w="254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6C6C6C"/>
              </a:solidFill>
              <a:prstDash val="solid"/>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6C6C6C"/>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D6DCE0"/>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1254" autoAdjust="0"/>
    <p:restoredTop sz="96197"/>
  </p:normalViewPr>
  <p:slideViewPr>
    <p:cSldViewPr snapToGrid="0" snapToObjects="1">
      <p:cViewPr varScale="1">
        <p:scale>
          <a:sx n="26" d="100"/>
          <a:sy n="26" d="100"/>
        </p:scale>
        <p:origin x="296" y="2264"/>
      </p:cViewPr>
      <p:guideLst>
        <p:guide orient="horz" pos="4320"/>
        <p:guide pos="76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font" Target="fonts/font1.fntdata"/><Relationship Id="rId47" Type="http://schemas.openxmlformats.org/officeDocument/2006/relationships/font" Target="fonts/font6.fntdata"/><Relationship Id="rId50" Type="http://schemas.openxmlformats.org/officeDocument/2006/relationships/font" Target="fonts/font9.fntdata"/><Relationship Id="rId55" Type="http://schemas.openxmlformats.org/officeDocument/2006/relationships/font" Target="fonts/font14.fntdata"/><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font" Target="fonts/font4.fntdata"/><Relationship Id="rId53" Type="http://schemas.openxmlformats.org/officeDocument/2006/relationships/font" Target="fonts/font12.fntdata"/><Relationship Id="rId58" Type="http://schemas.openxmlformats.org/officeDocument/2006/relationships/theme" Target="theme/theme1.xml"/><Relationship Id="rId5" Type="http://schemas.openxmlformats.org/officeDocument/2006/relationships/slideMaster" Target="slideMasters/slideMaster1.xml"/><Relationship Id="rId19" Type="http://schemas.openxmlformats.org/officeDocument/2006/relationships/slide" Target="slides/slide14.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font" Target="fonts/font2.fntdata"/><Relationship Id="rId48" Type="http://schemas.openxmlformats.org/officeDocument/2006/relationships/font" Target="fonts/font7.fntdata"/><Relationship Id="rId56" Type="http://schemas.openxmlformats.org/officeDocument/2006/relationships/presProps" Target="presProps.xml"/><Relationship Id="rId8" Type="http://schemas.openxmlformats.org/officeDocument/2006/relationships/slide" Target="slides/slide3.xml"/><Relationship Id="rId51" Type="http://schemas.openxmlformats.org/officeDocument/2006/relationships/font" Target="fonts/font10.fntdata"/><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font" Target="fonts/font5.fntdata"/><Relationship Id="rId59" Type="http://schemas.openxmlformats.org/officeDocument/2006/relationships/tableStyles" Target="tableStyles.xml"/><Relationship Id="rId20" Type="http://schemas.openxmlformats.org/officeDocument/2006/relationships/slide" Target="slides/slide15.xml"/><Relationship Id="rId41" Type="http://schemas.openxmlformats.org/officeDocument/2006/relationships/notesMaster" Target="notesMasters/notesMaster1.xml"/><Relationship Id="rId54" Type="http://schemas.openxmlformats.org/officeDocument/2006/relationships/font" Target="fonts/font13.fntdata"/><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font" Target="fonts/font8.fntdata"/><Relationship Id="rId57" Type="http://schemas.openxmlformats.org/officeDocument/2006/relationships/viewProps" Target="viewProps.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font" Target="fonts/font3.fntdata"/><Relationship Id="rId52" Type="http://schemas.openxmlformats.org/officeDocument/2006/relationships/font" Target="fonts/font1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70" name="Shape 170"/>
          <p:cNvSpPr>
            <a:spLocks noGrp="1" noRot="1" noChangeAspect="1"/>
          </p:cNvSpPr>
          <p:nvPr>
            <p:ph type="sldImg"/>
          </p:nvPr>
        </p:nvSpPr>
        <p:spPr>
          <a:xfrm>
            <a:off x="1143000" y="685800"/>
            <a:ext cx="4572000" cy="3429000"/>
          </a:xfrm>
          <a:prstGeom prst="rect">
            <a:avLst/>
          </a:prstGeom>
        </p:spPr>
        <p:txBody>
          <a:bodyPr/>
          <a:lstStyle/>
          <a:p>
            <a:endParaRPr dirty="0"/>
          </a:p>
        </p:txBody>
      </p:sp>
      <p:sp>
        <p:nvSpPr>
          <p:cNvPr id="171" name="Shape 171"/>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b="0" i="0">
        <a:latin typeface="Open Sans Light" pitchFamily="2" charset="0"/>
        <a:ea typeface="Open Sans Light" pitchFamily="2" charset="0"/>
        <a:cs typeface="Open Sans Light" pitchFamily="2" charset="0"/>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4.png"/><Relationship Id="rId7" Type="http://schemas.openxmlformats.org/officeDocument/2006/relationships/image" Target="../media/image9.sv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8.png"/><Relationship Id="rId11" Type="http://schemas.openxmlformats.org/officeDocument/2006/relationships/image" Target="../media/image13.svg"/><Relationship Id="rId5" Type="http://schemas.openxmlformats.org/officeDocument/2006/relationships/image" Target="../media/image7.sv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sv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15.svg"/><Relationship Id="rId4" Type="http://schemas.openxmlformats.org/officeDocument/2006/relationships/image" Target="../media/image14.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9.sv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18.png"/><Relationship Id="rId5" Type="http://schemas.openxmlformats.org/officeDocument/2006/relationships/image" Target="../media/image17.svg"/><Relationship Id="rId4" Type="http://schemas.openxmlformats.org/officeDocument/2006/relationships/image" Target="../media/image16.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0.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22.svg"/><Relationship Id="rId4" Type="http://schemas.openxmlformats.org/officeDocument/2006/relationships/image" Target="../media/image21.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type 1">
    <p:spTree>
      <p:nvGrpSpPr>
        <p:cNvPr id="1" name=""/>
        <p:cNvGrpSpPr/>
        <p:nvPr/>
      </p:nvGrpSpPr>
      <p:grpSpPr>
        <a:xfrm>
          <a:off x="0" y="0"/>
          <a:ext cx="0" cy="0"/>
          <a:chOff x="0" y="0"/>
          <a:chExt cx="0" cy="0"/>
        </a:xfrm>
      </p:grpSpPr>
      <p:pic>
        <p:nvPicPr>
          <p:cNvPr id="26" name="BG Slide-01.jpg" descr="BG Slide-01.jpg">
            <a:extLst>
              <a:ext uri="{FF2B5EF4-FFF2-40B4-BE49-F238E27FC236}">
                <a16:creationId xmlns:a16="http://schemas.microsoft.com/office/drawing/2014/main" id="{2AB02847-5A77-D04F-9022-6161AA94A369}"/>
              </a:ext>
            </a:extLst>
          </p:cNvPr>
          <p:cNvPicPr>
            <a:picLocks noChangeAspect="1"/>
          </p:cNvPicPr>
          <p:nvPr userDrawn="1"/>
        </p:nvPicPr>
        <p:blipFill>
          <a:blip r:embed="rId2"/>
          <a:srcRect l="165" r="165"/>
          <a:stretch>
            <a:fillRect/>
          </a:stretch>
        </p:blipFill>
        <p:spPr>
          <a:xfrm>
            <a:off x="-86098" y="-57547"/>
            <a:ext cx="24507155" cy="13831095"/>
          </a:xfrm>
          <a:prstGeom prst="rect">
            <a:avLst/>
          </a:prstGeom>
          <a:ln w="12700">
            <a:miter lim="400000"/>
          </a:ln>
        </p:spPr>
      </p:pic>
      <p:pic>
        <p:nvPicPr>
          <p:cNvPr id="11" name="Image" descr="Image">
            <a:extLst>
              <a:ext uri="{FF2B5EF4-FFF2-40B4-BE49-F238E27FC236}">
                <a16:creationId xmlns:a16="http://schemas.microsoft.com/office/drawing/2014/main" id="{57BF6916-406C-E944-841A-1BF7394CF104}"/>
              </a:ext>
            </a:extLst>
          </p:cNvPr>
          <p:cNvPicPr>
            <a:picLocks noChangeAspect="1"/>
          </p:cNvPicPr>
          <p:nvPr userDrawn="1"/>
        </p:nvPicPr>
        <p:blipFill>
          <a:blip r:embed="rId3"/>
          <a:stretch>
            <a:fillRect/>
          </a:stretch>
        </p:blipFill>
        <p:spPr>
          <a:xfrm>
            <a:off x="766722" y="758207"/>
            <a:ext cx="1914972" cy="1143001"/>
          </a:xfrm>
          <a:prstGeom prst="rect">
            <a:avLst/>
          </a:prstGeom>
          <a:ln w="12700">
            <a:miter lim="400000"/>
          </a:ln>
        </p:spPr>
      </p:pic>
      <p:sp>
        <p:nvSpPr>
          <p:cNvPr id="15" name="UNIVERSITAS BINA NUSANTARA">
            <a:extLst>
              <a:ext uri="{FF2B5EF4-FFF2-40B4-BE49-F238E27FC236}">
                <a16:creationId xmlns:a16="http://schemas.microsoft.com/office/drawing/2014/main" id="{B2ACCA88-1510-174E-BE16-6E62A96F6E0C}"/>
              </a:ext>
            </a:extLst>
          </p:cNvPr>
          <p:cNvSpPr txBox="1"/>
          <p:nvPr userDrawn="1"/>
        </p:nvSpPr>
        <p:spPr>
          <a:xfrm>
            <a:off x="8706308" y="9680388"/>
            <a:ext cx="6971384" cy="6223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p>
            <a:pPr algn="l" defTabSz="821531">
              <a:lnSpc>
                <a:spcPct val="80000"/>
              </a:lnSpc>
              <a:defRPr sz="3600">
                <a:solidFill>
                  <a:srgbClr val="FFFFFF"/>
                </a:solidFill>
                <a:latin typeface="Open Sans Light"/>
                <a:ea typeface="Open Sans Light"/>
                <a:cs typeface="Open Sans Light"/>
                <a:sym typeface="Open Sans"/>
              </a:defRPr>
            </a:pPr>
            <a:r>
              <a:rPr dirty="0"/>
              <a:t>UNIVERSITAS</a:t>
            </a:r>
            <a:r>
              <a:rPr b="1" dirty="0"/>
              <a:t> BINA NUSANTARA</a:t>
            </a:r>
          </a:p>
        </p:txBody>
      </p:sp>
      <p:sp>
        <p:nvSpPr>
          <p:cNvPr id="20" name="Rounded Rectangle">
            <a:extLst>
              <a:ext uri="{FF2B5EF4-FFF2-40B4-BE49-F238E27FC236}">
                <a16:creationId xmlns:a16="http://schemas.microsoft.com/office/drawing/2014/main" id="{2610CD5C-942F-BF48-875B-42FFCE146C9A}"/>
              </a:ext>
            </a:extLst>
          </p:cNvPr>
          <p:cNvSpPr/>
          <p:nvPr userDrawn="1"/>
        </p:nvSpPr>
        <p:spPr>
          <a:xfrm>
            <a:off x="11684000" y="10608557"/>
            <a:ext cx="1016000" cy="88901"/>
          </a:xfrm>
          <a:prstGeom prst="roundRect">
            <a:avLst>
              <a:gd name="adj" fmla="val 50000"/>
            </a:avLst>
          </a:prstGeom>
          <a:solidFill>
            <a:srgbClr val="F08700"/>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b="0" i="0" dirty="0">
              <a:latin typeface="Open Sans Light" pitchFamily="2" charset="0"/>
              <a:ea typeface="Open Sans Light" pitchFamily="2" charset="0"/>
              <a:cs typeface="Open Sans Light" pitchFamily="2" charset="0"/>
            </a:endParaRPr>
          </a:p>
        </p:txBody>
      </p:sp>
      <p:sp>
        <p:nvSpPr>
          <p:cNvPr id="8" name="UNIVERSITAS BINA NUSANTARA">
            <a:extLst>
              <a:ext uri="{FF2B5EF4-FFF2-40B4-BE49-F238E27FC236}">
                <a16:creationId xmlns:a16="http://schemas.microsoft.com/office/drawing/2014/main" id="{1D553A28-04FA-E944-90CB-BDB2AEBEA300}"/>
              </a:ext>
            </a:extLst>
          </p:cNvPr>
          <p:cNvSpPr txBox="1"/>
          <p:nvPr userDrawn="1"/>
        </p:nvSpPr>
        <p:spPr>
          <a:xfrm>
            <a:off x="8706308" y="9680388"/>
            <a:ext cx="6971384" cy="6223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p>
            <a:pPr algn="l" defTabSz="821531">
              <a:lnSpc>
                <a:spcPct val="80000"/>
              </a:lnSpc>
              <a:defRPr sz="3600">
                <a:solidFill>
                  <a:srgbClr val="FFFFFF"/>
                </a:solidFill>
                <a:latin typeface="Open Sans Light"/>
                <a:ea typeface="Open Sans Light"/>
                <a:cs typeface="Open Sans Light"/>
                <a:sym typeface="Open Sans"/>
              </a:defRPr>
            </a:pPr>
            <a:r>
              <a:rPr dirty="0"/>
              <a:t>UNIVERSITAS</a:t>
            </a:r>
            <a:r>
              <a:rPr b="1" dirty="0"/>
              <a:t> BINA NUSANTARA</a:t>
            </a:r>
          </a:p>
        </p:txBody>
      </p:sp>
      <p:sp>
        <p:nvSpPr>
          <p:cNvPr id="9" name="Rounded Rectangle">
            <a:extLst>
              <a:ext uri="{FF2B5EF4-FFF2-40B4-BE49-F238E27FC236}">
                <a16:creationId xmlns:a16="http://schemas.microsoft.com/office/drawing/2014/main" id="{A398922F-A33B-3C44-AAA1-709DF0A7FE30}"/>
              </a:ext>
            </a:extLst>
          </p:cNvPr>
          <p:cNvSpPr/>
          <p:nvPr userDrawn="1"/>
        </p:nvSpPr>
        <p:spPr>
          <a:xfrm>
            <a:off x="11684000" y="10608557"/>
            <a:ext cx="1016000" cy="88901"/>
          </a:xfrm>
          <a:prstGeom prst="roundRect">
            <a:avLst>
              <a:gd name="adj" fmla="val 50000"/>
            </a:avLst>
          </a:prstGeom>
          <a:solidFill>
            <a:srgbClr val="F08700"/>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23" name="Body Level One…">
            <a:extLst>
              <a:ext uri="{FF2B5EF4-FFF2-40B4-BE49-F238E27FC236}">
                <a16:creationId xmlns:a16="http://schemas.microsoft.com/office/drawing/2014/main" id="{DC9E4D2B-1303-D647-ADF8-BD63A36C3CA0}"/>
              </a:ext>
            </a:extLst>
          </p:cNvPr>
          <p:cNvSpPr txBox="1">
            <a:spLocks noGrp="1"/>
          </p:cNvSpPr>
          <p:nvPr>
            <p:ph type="body" sz="quarter" idx="1" hasCustomPrompt="1"/>
          </p:nvPr>
        </p:nvSpPr>
        <p:spPr>
          <a:xfrm>
            <a:off x="1201342" y="6754848"/>
            <a:ext cx="21971001" cy="1905001"/>
          </a:xfrm>
          <a:prstGeom prst="rect">
            <a:avLst/>
          </a:prstGeom>
        </p:spPr>
        <p:txBody>
          <a:bodyPr/>
          <a:lstStyle>
            <a:lvl1pPr marL="0" indent="0" algn="ctr" defTabSz="825500">
              <a:lnSpc>
                <a:spcPct val="100000"/>
              </a:lnSpc>
              <a:spcBef>
                <a:spcPts val="0"/>
              </a:spcBef>
              <a:buSzTx/>
              <a:buNone/>
              <a:defRPr kumimoji="0" sz="5000" b="0" i="0" u="none" strike="noStrike" cap="all" spc="0" normalizeH="0" baseline="0">
                <a:ln>
                  <a:noFill/>
                </a:ln>
                <a:solidFill>
                  <a:srgbClr val="FFFFFF"/>
                </a:solidFill>
                <a:effectLst/>
                <a:uFillTx/>
                <a:latin typeface="Open Sans Semibold"/>
                <a:ea typeface="Open Sans Semibold"/>
                <a:cs typeface="Open Sans Semibold"/>
                <a:sym typeface="Open Sans Semibold"/>
              </a:defRPr>
            </a:lvl1pPr>
            <a:lvl2pPr marL="0" indent="457200" defTabSz="825500">
              <a:lnSpc>
                <a:spcPct val="100000"/>
              </a:lnSpc>
              <a:spcBef>
                <a:spcPts val="0"/>
              </a:spcBef>
              <a:buSzTx/>
              <a:buNone/>
              <a:defRPr sz="5500" b="1"/>
            </a:lvl2pPr>
            <a:lvl3pPr marL="0" indent="914400" defTabSz="825500">
              <a:lnSpc>
                <a:spcPct val="100000"/>
              </a:lnSpc>
              <a:spcBef>
                <a:spcPts val="0"/>
              </a:spcBef>
              <a:buSzTx/>
              <a:buNone/>
              <a:defRPr sz="5500" b="1"/>
            </a:lvl3pPr>
            <a:lvl4pPr marL="0" indent="1371600" defTabSz="825500">
              <a:lnSpc>
                <a:spcPct val="100000"/>
              </a:lnSpc>
              <a:spcBef>
                <a:spcPts val="0"/>
              </a:spcBef>
              <a:buSzTx/>
              <a:buNone/>
              <a:defRPr sz="5500" b="1"/>
            </a:lvl4pPr>
            <a:lvl5pPr marL="0" indent="1828800" defTabSz="825500">
              <a:lnSpc>
                <a:spcPct val="100000"/>
              </a:lnSpc>
              <a:spcBef>
                <a:spcPts val="0"/>
              </a:spcBef>
              <a:buSzTx/>
              <a:buNone/>
              <a:defRPr sz="5500" b="1"/>
            </a:lvl5pPr>
          </a:lstStyle>
          <a:p>
            <a:r>
              <a:rPr dirty="0"/>
              <a:t>Presentation Subtitle</a:t>
            </a:r>
          </a:p>
          <a:p>
            <a:pPr lvl="4"/>
            <a:endParaRPr dirty="0"/>
          </a:p>
        </p:txBody>
      </p:sp>
      <p:sp>
        <p:nvSpPr>
          <p:cNvPr id="24" name="Presentation Title">
            <a:extLst>
              <a:ext uri="{FF2B5EF4-FFF2-40B4-BE49-F238E27FC236}">
                <a16:creationId xmlns:a16="http://schemas.microsoft.com/office/drawing/2014/main" id="{1323A2FB-C06C-AA47-AA40-00FC9E490C61}"/>
              </a:ext>
            </a:extLst>
          </p:cNvPr>
          <p:cNvSpPr txBox="1">
            <a:spLocks noGrp="1"/>
          </p:cNvSpPr>
          <p:nvPr>
            <p:ph type="title" hasCustomPrompt="1"/>
          </p:nvPr>
        </p:nvSpPr>
        <p:spPr>
          <a:xfrm>
            <a:off x="1206496" y="2574991"/>
            <a:ext cx="21971004" cy="3917819"/>
          </a:xfrm>
          <a:prstGeom prst="rect">
            <a:avLst/>
          </a:prstGeom>
        </p:spPr>
        <p:txBody>
          <a:bodyPr anchor="b">
            <a:normAutofit/>
          </a:bodyPr>
          <a:lstStyle>
            <a:lvl1pPr algn="ctr">
              <a:defRPr kumimoji="0" sz="12000" b="0" i="0" u="none" strike="noStrike" cap="all" spc="0" normalizeH="0" baseline="0">
                <a:ln>
                  <a:noFill/>
                </a:ln>
                <a:solidFill>
                  <a:srgbClr val="FFFFFF"/>
                </a:solidFill>
                <a:effectLst/>
                <a:uFillTx/>
                <a:latin typeface="Open Sans Semibold"/>
                <a:ea typeface="Open Sans Semibold"/>
                <a:cs typeface="Open Sans Semibold"/>
                <a:sym typeface="Open Sans Semibold"/>
              </a:defRPr>
            </a:lvl1pPr>
          </a:lstStyle>
          <a:p>
            <a:r>
              <a:rPr dirty="0"/>
              <a:t>Prese</a:t>
            </a:r>
            <a:r>
              <a:rPr lang="en-ID" dirty="0"/>
              <a:t>n</a:t>
            </a:r>
            <a:r>
              <a:rPr dirty="0" err="1"/>
              <a:t>tation</a:t>
            </a:r>
            <a:r>
              <a:rPr dirty="0"/>
              <a:t> Title</a:t>
            </a:r>
          </a:p>
        </p:txBody>
      </p:sp>
      <p:sp>
        <p:nvSpPr>
          <p:cNvPr id="2" name="Text Placeholder 2">
            <a:extLst>
              <a:ext uri="{FF2B5EF4-FFF2-40B4-BE49-F238E27FC236}">
                <a16:creationId xmlns:a16="http://schemas.microsoft.com/office/drawing/2014/main" id="{D6474C2C-5958-6F6B-1482-E67DED339DDC}"/>
              </a:ext>
            </a:extLst>
          </p:cNvPr>
          <p:cNvSpPr>
            <a:spLocks noGrp="1"/>
          </p:cNvSpPr>
          <p:nvPr>
            <p:ph type="body" sz="quarter" idx="11" hasCustomPrompt="1"/>
          </p:nvPr>
        </p:nvSpPr>
        <p:spPr>
          <a:xfrm>
            <a:off x="10058192" y="11538583"/>
            <a:ext cx="4212692" cy="745888"/>
          </a:xfrm>
        </p:spPr>
        <p:txBody>
          <a:bodyPr>
            <a:normAutofit/>
          </a:bodyPr>
          <a:lstStyle>
            <a:lvl1pPr marL="0" indent="0" algn="ctr">
              <a:buNone/>
              <a:defRPr kumimoji="0" lang="en-US" sz="2000" b="0" i="0" u="none" strike="noStrike" cap="none" spc="0" normalizeH="0" baseline="0">
                <a:ln>
                  <a:noFill/>
                </a:ln>
                <a:solidFill>
                  <a:srgbClr val="FFFFFF"/>
                </a:solidFill>
                <a:effectLst/>
                <a:uFillTx/>
                <a:latin typeface="Open Sans Semibold"/>
                <a:ea typeface="Open Sans Semibold"/>
                <a:cs typeface="Open Sans Semibold"/>
                <a:sym typeface="Open Sans Semibold"/>
              </a:defRPr>
            </a:lvl1pPr>
          </a:lstStyle>
          <a:p>
            <a:pPr lvl="0"/>
            <a:r>
              <a:rPr lang="en-US" dirty="0"/>
              <a:t>Type your name</a:t>
            </a:r>
          </a:p>
        </p:txBody>
      </p:sp>
      <p:sp>
        <p:nvSpPr>
          <p:cNvPr id="4" name="UNIVERSITAS BINA NUSANTARA">
            <a:extLst>
              <a:ext uri="{FF2B5EF4-FFF2-40B4-BE49-F238E27FC236}">
                <a16:creationId xmlns:a16="http://schemas.microsoft.com/office/drawing/2014/main" id="{5DC7F27E-9CB9-099F-4DA7-367C6ADB411B}"/>
              </a:ext>
            </a:extLst>
          </p:cNvPr>
          <p:cNvSpPr txBox="1"/>
          <p:nvPr userDrawn="1"/>
        </p:nvSpPr>
        <p:spPr>
          <a:xfrm>
            <a:off x="10058192" y="11100823"/>
            <a:ext cx="4212692" cy="3512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p>
            <a:pPr algn="l" defTabSz="821531">
              <a:lnSpc>
                <a:spcPct val="80000"/>
              </a:lnSpc>
              <a:defRPr sz="3600">
                <a:solidFill>
                  <a:srgbClr val="FFFFFF"/>
                </a:solidFill>
                <a:latin typeface="Open Sans Light"/>
                <a:ea typeface="Open Sans Light"/>
                <a:cs typeface="Open Sans Light"/>
                <a:sym typeface="Open Sans"/>
              </a:defRPr>
            </a:pPr>
            <a:r>
              <a:rPr lang="en-US" sz="2800" dirty="0"/>
              <a:t>SUBJECT MATTER EXPERT</a:t>
            </a:r>
            <a:endParaRPr sz="2800" b="1" dirty="0"/>
          </a:p>
        </p:txBody>
      </p:sp>
    </p:spTree>
    <p:extLst>
      <p:ext uri="{BB962C8B-B14F-4D97-AF65-F5344CB8AC3E}">
        <p14:creationId xmlns:p14="http://schemas.microsoft.com/office/powerpoint/2010/main" val="4094124863"/>
      </p:ext>
    </p:extLst>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reserve="1">
  <p:cSld name="Section type 7">
    <p:spTree>
      <p:nvGrpSpPr>
        <p:cNvPr id="1" name=""/>
        <p:cNvGrpSpPr/>
        <p:nvPr/>
      </p:nvGrpSpPr>
      <p:grpSpPr>
        <a:xfrm>
          <a:off x="0" y="0"/>
          <a:ext cx="0" cy="0"/>
          <a:chOff x="0" y="0"/>
          <a:chExt cx="0" cy="0"/>
        </a:xfrm>
      </p:grpSpPr>
      <p:pic>
        <p:nvPicPr>
          <p:cNvPr id="5" name="BG Slide-01.jpg" descr="BG Slide-01.jpg">
            <a:extLst>
              <a:ext uri="{FF2B5EF4-FFF2-40B4-BE49-F238E27FC236}">
                <a16:creationId xmlns:a16="http://schemas.microsoft.com/office/drawing/2014/main" id="{4290823B-2698-F44F-82ED-3153CB051CA0}"/>
              </a:ext>
            </a:extLst>
          </p:cNvPr>
          <p:cNvPicPr>
            <a:picLocks noChangeAspect="1"/>
          </p:cNvPicPr>
          <p:nvPr userDrawn="1"/>
        </p:nvPicPr>
        <p:blipFill>
          <a:blip r:embed="rId2"/>
          <a:srcRect l="165" r="165"/>
          <a:stretch>
            <a:fillRect/>
          </a:stretch>
        </p:blipFill>
        <p:spPr>
          <a:xfrm>
            <a:off x="-86098" y="-57547"/>
            <a:ext cx="24507155" cy="13831095"/>
          </a:xfrm>
          <a:prstGeom prst="rect">
            <a:avLst/>
          </a:prstGeom>
          <a:ln w="12700">
            <a:miter lim="400000"/>
          </a:ln>
        </p:spPr>
      </p:pic>
      <p:sp>
        <p:nvSpPr>
          <p:cNvPr id="10" name="Rectangle">
            <a:extLst>
              <a:ext uri="{FF2B5EF4-FFF2-40B4-BE49-F238E27FC236}">
                <a16:creationId xmlns:a16="http://schemas.microsoft.com/office/drawing/2014/main" id="{3B0134B8-92DD-5A47-83ED-ED2B1DC0A2FA}"/>
              </a:ext>
            </a:extLst>
          </p:cNvPr>
          <p:cNvSpPr/>
          <p:nvPr userDrawn="1"/>
        </p:nvSpPr>
        <p:spPr>
          <a:xfrm>
            <a:off x="-56844" y="-25400"/>
            <a:ext cx="24497688" cy="13766800"/>
          </a:xfrm>
          <a:prstGeom prst="rect">
            <a:avLst/>
          </a:prstGeom>
          <a:gradFill>
            <a:gsLst>
              <a:gs pos="0">
                <a:srgbClr val="797979"/>
              </a:gs>
              <a:gs pos="100000">
                <a:srgbClr val="A9A9A9"/>
              </a:gs>
            </a:gsLst>
          </a:gra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pic>
        <p:nvPicPr>
          <p:cNvPr id="9" name="Image" descr="Image">
            <a:extLst>
              <a:ext uri="{FF2B5EF4-FFF2-40B4-BE49-F238E27FC236}">
                <a16:creationId xmlns:a16="http://schemas.microsoft.com/office/drawing/2014/main" id="{342E0CAD-6F4A-B446-A399-7F1EC0FA30B6}"/>
              </a:ext>
            </a:extLst>
          </p:cNvPr>
          <p:cNvPicPr>
            <a:picLocks noChangeAspect="1"/>
          </p:cNvPicPr>
          <p:nvPr userDrawn="1"/>
        </p:nvPicPr>
        <p:blipFill>
          <a:blip r:embed="rId3"/>
          <a:stretch>
            <a:fillRect/>
          </a:stretch>
        </p:blipFill>
        <p:spPr>
          <a:xfrm>
            <a:off x="766722" y="758207"/>
            <a:ext cx="1914972" cy="1143001"/>
          </a:xfrm>
          <a:prstGeom prst="rect">
            <a:avLst/>
          </a:prstGeom>
          <a:ln w="12700">
            <a:miter lim="400000"/>
          </a:ln>
        </p:spPr>
      </p:pic>
      <p:sp>
        <p:nvSpPr>
          <p:cNvPr id="71" name="Section Title"/>
          <p:cNvSpPr txBox="1">
            <a:spLocks noGrp="1"/>
          </p:cNvSpPr>
          <p:nvPr>
            <p:ph type="title" hasCustomPrompt="1"/>
          </p:nvPr>
        </p:nvSpPr>
        <p:spPr>
          <a:xfrm>
            <a:off x="1206496" y="4533900"/>
            <a:ext cx="21971004" cy="4648200"/>
          </a:xfrm>
          <a:prstGeom prst="rect">
            <a:avLst/>
          </a:prstGeom>
        </p:spPr>
        <p:txBody>
          <a:bodyPr anchor="ctr"/>
          <a:lstStyle>
            <a:lvl1pPr algn="ctr">
              <a:defRPr kumimoji="0" sz="10000" b="0" i="0" u="none" strike="noStrike" cap="all" spc="0" normalizeH="0" baseline="0">
                <a:ln>
                  <a:noFill/>
                </a:ln>
                <a:solidFill>
                  <a:srgbClr val="FFFFFF"/>
                </a:solidFill>
                <a:effectLst/>
                <a:uFillTx/>
                <a:latin typeface="Open Sans Semibold"/>
                <a:ea typeface="Open Sans Semibold"/>
                <a:cs typeface="Open Sans Semibold"/>
                <a:sym typeface="Open Sans Semibold"/>
              </a:defRPr>
            </a:lvl1pPr>
          </a:lstStyle>
          <a:p>
            <a:r>
              <a:rPr dirty="0"/>
              <a:t>Section Title</a:t>
            </a:r>
          </a:p>
        </p:txBody>
      </p:sp>
    </p:spTree>
    <p:extLst>
      <p:ext uri="{BB962C8B-B14F-4D97-AF65-F5344CB8AC3E}">
        <p14:creationId xmlns:p14="http://schemas.microsoft.com/office/powerpoint/2010/main" val="3579463584"/>
      </p:ext>
    </p:extLst>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Content type 1">
    <p:spTree>
      <p:nvGrpSpPr>
        <p:cNvPr id="1" name=""/>
        <p:cNvGrpSpPr/>
        <p:nvPr/>
      </p:nvGrpSpPr>
      <p:grpSpPr>
        <a:xfrm>
          <a:off x="0" y="0"/>
          <a:ext cx="0" cy="0"/>
          <a:chOff x="0" y="0"/>
          <a:chExt cx="0" cy="0"/>
        </a:xfrm>
      </p:grpSpPr>
      <p:sp>
        <p:nvSpPr>
          <p:cNvPr id="10" name="Rectangle">
            <a:extLst>
              <a:ext uri="{FF2B5EF4-FFF2-40B4-BE49-F238E27FC236}">
                <a16:creationId xmlns:a16="http://schemas.microsoft.com/office/drawing/2014/main" id="{0CE21BA8-841F-EE46-90AB-358900DBBA45}"/>
              </a:ext>
            </a:extLst>
          </p:cNvPr>
          <p:cNvSpPr/>
          <p:nvPr userDrawn="1"/>
        </p:nvSpPr>
        <p:spPr>
          <a:xfrm>
            <a:off x="0" y="2363008"/>
            <a:ext cx="24384000" cy="11436178"/>
          </a:xfrm>
          <a:prstGeom prst="rect">
            <a:avLst/>
          </a:prstGeom>
          <a:solidFill>
            <a:srgbClr val="EBEBEB"/>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grpSp>
        <p:nvGrpSpPr>
          <p:cNvPr id="152" name="Group"/>
          <p:cNvGrpSpPr/>
          <p:nvPr/>
        </p:nvGrpSpPr>
        <p:grpSpPr>
          <a:xfrm>
            <a:off x="756659" y="-3867"/>
            <a:ext cx="2783909" cy="2014172"/>
            <a:chOff x="-2864397" y="0"/>
            <a:chExt cx="2783907" cy="2014171"/>
          </a:xfrm>
        </p:grpSpPr>
        <p:pic>
          <p:nvPicPr>
            <p:cNvPr id="149" name="Image" descr="Image"/>
            <p:cNvPicPr>
              <a:picLocks noChangeAspect="1"/>
            </p:cNvPicPr>
            <p:nvPr/>
          </p:nvPicPr>
          <p:blipFill>
            <a:blip r:embed="rId2"/>
            <a:stretch>
              <a:fillRect/>
            </a:stretch>
          </p:blipFill>
          <p:spPr>
            <a:xfrm>
              <a:off x="-2864398" y="-1"/>
              <a:ext cx="630382" cy="1359672"/>
            </a:xfrm>
            <a:prstGeom prst="rect">
              <a:avLst/>
            </a:prstGeom>
            <a:ln w="12700" cap="flat">
              <a:noFill/>
              <a:miter lim="400000"/>
            </a:ln>
            <a:effectLst/>
          </p:spPr>
        </p:pic>
        <p:pic>
          <p:nvPicPr>
            <p:cNvPr id="150" name="Image" descr="Image"/>
            <p:cNvPicPr>
              <a:picLocks noChangeAspect="1"/>
            </p:cNvPicPr>
            <p:nvPr/>
          </p:nvPicPr>
          <p:blipFill>
            <a:blip r:embed="rId3"/>
            <a:srcRect t="88153" r="78332"/>
            <a:stretch>
              <a:fillRect/>
            </a:stretch>
          </p:blipFill>
          <p:spPr>
            <a:xfrm>
              <a:off x="-2850027" y="1390294"/>
              <a:ext cx="601633" cy="623878"/>
            </a:xfrm>
            <a:prstGeom prst="rect">
              <a:avLst/>
            </a:prstGeom>
            <a:ln w="12700" cap="flat">
              <a:noFill/>
              <a:miter lim="400000"/>
            </a:ln>
            <a:effectLst/>
          </p:spPr>
        </p:pic>
        <p:pic>
          <p:nvPicPr>
            <p:cNvPr id="151" name="Image" descr="Image"/>
            <p:cNvPicPr>
              <a:picLocks noChangeAspect="1"/>
            </p:cNvPicPr>
            <p:nvPr/>
          </p:nvPicPr>
          <p:blipFill>
            <a:blip r:embed="rId3"/>
            <a:srcRect l="31837" t="7689" b="68044"/>
            <a:stretch>
              <a:fillRect/>
            </a:stretch>
          </p:blipFill>
          <p:spPr>
            <a:xfrm>
              <a:off x="-1973131" y="245246"/>
              <a:ext cx="1892642" cy="1277976"/>
            </a:xfrm>
            <a:prstGeom prst="rect">
              <a:avLst/>
            </a:prstGeom>
            <a:ln w="12700" cap="flat">
              <a:noFill/>
              <a:miter lim="400000"/>
            </a:ln>
            <a:effectLst/>
          </p:spPr>
        </p:pic>
      </p:grpSp>
      <p:sp>
        <p:nvSpPr>
          <p:cNvPr id="21" name="Rounded Rectangle 20">
            <a:extLst>
              <a:ext uri="{FF2B5EF4-FFF2-40B4-BE49-F238E27FC236}">
                <a16:creationId xmlns:a16="http://schemas.microsoft.com/office/drawing/2014/main" id="{86AB40C6-E41E-9F54-5391-1B969D0CD911}"/>
              </a:ext>
            </a:extLst>
          </p:cNvPr>
          <p:cNvSpPr/>
          <p:nvPr userDrawn="1"/>
        </p:nvSpPr>
        <p:spPr>
          <a:xfrm>
            <a:off x="6181816" y="4686855"/>
            <a:ext cx="15362340" cy="1800000"/>
          </a:xfrm>
          <a:prstGeom prst="roundRect">
            <a:avLst/>
          </a:prstGeom>
          <a:solidFill>
            <a:schemeClr val="tx1">
              <a:lumMod val="40000"/>
              <a:lumOff val="6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Open Sans Light" pitchFamily="2" charset="0"/>
              <a:ea typeface="Open Sans Light" pitchFamily="2" charset="0"/>
              <a:cs typeface="Open Sans Light" pitchFamily="2" charset="0"/>
              <a:sym typeface="Helvetica Neue Medium"/>
            </a:endParaRPr>
          </a:p>
        </p:txBody>
      </p:sp>
      <p:sp>
        <p:nvSpPr>
          <p:cNvPr id="14" name="Rounded Rectangle 13">
            <a:extLst>
              <a:ext uri="{FF2B5EF4-FFF2-40B4-BE49-F238E27FC236}">
                <a16:creationId xmlns:a16="http://schemas.microsoft.com/office/drawing/2014/main" id="{080221CE-1DAF-B881-9928-5F7152658A68}"/>
              </a:ext>
            </a:extLst>
          </p:cNvPr>
          <p:cNvSpPr/>
          <p:nvPr userDrawn="1"/>
        </p:nvSpPr>
        <p:spPr>
          <a:xfrm>
            <a:off x="2167377" y="4686855"/>
            <a:ext cx="4545657" cy="1800000"/>
          </a:xfrm>
          <a:prstGeom prst="roundRect">
            <a:avLst/>
          </a:prstGeom>
          <a:solidFill>
            <a:schemeClr val="accent1">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Open Sans Light" pitchFamily="2" charset="0"/>
              <a:ea typeface="Open Sans Light" pitchFamily="2" charset="0"/>
              <a:cs typeface="Open Sans Light" pitchFamily="2" charset="0"/>
              <a:sym typeface="Helvetica Neue Medium"/>
            </a:endParaRPr>
          </a:p>
        </p:txBody>
      </p:sp>
      <p:sp>
        <p:nvSpPr>
          <p:cNvPr id="26" name="Text Placeholder 5">
            <a:extLst>
              <a:ext uri="{FF2B5EF4-FFF2-40B4-BE49-F238E27FC236}">
                <a16:creationId xmlns:a16="http://schemas.microsoft.com/office/drawing/2014/main" id="{769ADC5F-7856-93FC-73B6-D0FD6CF171F7}"/>
              </a:ext>
            </a:extLst>
          </p:cNvPr>
          <p:cNvSpPr>
            <a:spLocks noGrp="1"/>
          </p:cNvSpPr>
          <p:nvPr>
            <p:ph type="body" sz="quarter" idx="15"/>
          </p:nvPr>
        </p:nvSpPr>
        <p:spPr>
          <a:xfrm>
            <a:off x="7051814" y="4995800"/>
            <a:ext cx="13796177" cy="1204225"/>
          </a:xfrm>
        </p:spPr>
        <p:txBody>
          <a:bodyPr>
            <a:noAutofit/>
          </a:bodyPr>
          <a:lstStyle>
            <a:lvl1pPr marL="0" indent="0">
              <a:buNone/>
              <a:defRPr kumimoji="0" lang="en-US" sz="2400" b="0" i="0" u="none" strike="noStrike" cap="none" spc="0" normalizeH="0" baseline="0">
                <a:ln>
                  <a:noFill/>
                </a:ln>
                <a:solidFill>
                  <a:srgbClr val="FFFFFF"/>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a:t>Click to edit Master text styles</a:t>
            </a:r>
          </a:p>
        </p:txBody>
      </p:sp>
      <p:sp>
        <p:nvSpPr>
          <p:cNvPr id="29" name="Text Placeholder 5">
            <a:extLst>
              <a:ext uri="{FF2B5EF4-FFF2-40B4-BE49-F238E27FC236}">
                <a16:creationId xmlns:a16="http://schemas.microsoft.com/office/drawing/2014/main" id="{00A99FD3-8026-DED8-6415-E6F86A722F09}"/>
              </a:ext>
            </a:extLst>
          </p:cNvPr>
          <p:cNvSpPr>
            <a:spLocks noGrp="1"/>
          </p:cNvSpPr>
          <p:nvPr>
            <p:ph type="body" sz="quarter" idx="18" hasCustomPrompt="1"/>
          </p:nvPr>
        </p:nvSpPr>
        <p:spPr>
          <a:xfrm>
            <a:off x="2754063" y="4995800"/>
            <a:ext cx="3372284" cy="1204225"/>
          </a:xfrm>
        </p:spPr>
        <p:txBody>
          <a:bodyPr>
            <a:noAutofit/>
          </a:bodyPr>
          <a:lstStyle>
            <a:lvl1pPr marL="0" indent="0">
              <a:buNone/>
              <a:defRPr kumimoji="0" lang="en-US" sz="2800" b="0" i="0" u="none" strike="noStrike" cap="none" spc="0" normalizeH="0" baseline="0">
                <a:ln>
                  <a:noFill/>
                </a:ln>
                <a:solidFill>
                  <a:srgbClr val="FFFFFF"/>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dirty="0"/>
              <a:t>CLICK TO ADD TEXT</a:t>
            </a:r>
          </a:p>
        </p:txBody>
      </p:sp>
      <p:sp>
        <p:nvSpPr>
          <p:cNvPr id="5" name="Rounded Rectangle 4">
            <a:extLst>
              <a:ext uri="{FF2B5EF4-FFF2-40B4-BE49-F238E27FC236}">
                <a16:creationId xmlns:a16="http://schemas.microsoft.com/office/drawing/2014/main" id="{E247E1DC-6698-D91F-6E0F-EE6AA5A0EE44}"/>
              </a:ext>
            </a:extLst>
          </p:cNvPr>
          <p:cNvSpPr/>
          <p:nvPr userDrawn="1"/>
        </p:nvSpPr>
        <p:spPr>
          <a:xfrm>
            <a:off x="6181816" y="7440664"/>
            <a:ext cx="15362340" cy="1800000"/>
          </a:xfrm>
          <a:prstGeom prst="roundRect">
            <a:avLst/>
          </a:prstGeom>
          <a:solidFill>
            <a:schemeClr val="tx1">
              <a:lumMod val="40000"/>
              <a:lumOff val="6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Open Sans Light" pitchFamily="2" charset="0"/>
              <a:ea typeface="Open Sans Light" pitchFamily="2" charset="0"/>
              <a:cs typeface="Open Sans Light" pitchFamily="2" charset="0"/>
              <a:sym typeface="Helvetica Neue Medium"/>
            </a:endParaRPr>
          </a:p>
        </p:txBody>
      </p:sp>
      <p:sp>
        <p:nvSpPr>
          <p:cNvPr id="6" name="Rounded Rectangle 5">
            <a:extLst>
              <a:ext uri="{FF2B5EF4-FFF2-40B4-BE49-F238E27FC236}">
                <a16:creationId xmlns:a16="http://schemas.microsoft.com/office/drawing/2014/main" id="{E4546BDD-E691-E2BA-47E5-B549A7229C89}"/>
              </a:ext>
            </a:extLst>
          </p:cNvPr>
          <p:cNvSpPr/>
          <p:nvPr userDrawn="1"/>
        </p:nvSpPr>
        <p:spPr>
          <a:xfrm>
            <a:off x="2167377" y="7440664"/>
            <a:ext cx="4545657" cy="1800000"/>
          </a:xfrm>
          <a:prstGeom prst="roundRect">
            <a:avLst/>
          </a:prstGeom>
          <a:solidFill>
            <a:schemeClr val="accent1">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Open Sans Light" pitchFamily="2" charset="0"/>
              <a:ea typeface="Open Sans Light" pitchFamily="2" charset="0"/>
              <a:cs typeface="Open Sans Light" pitchFamily="2" charset="0"/>
              <a:sym typeface="Helvetica Neue Medium"/>
            </a:endParaRPr>
          </a:p>
        </p:txBody>
      </p:sp>
      <p:sp>
        <p:nvSpPr>
          <p:cNvPr id="8" name="Text Placeholder 5">
            <a:extLst>
              <a:ext uri="{FF2B5EF4-FFF2-40B4-BE49-F238E27FC236}">
                <a16:creationId xmlns:a16="http://schemas.microsoft.com/office/drawing/2014/main" id="{260AF2BE-EDAA-B7C2-8580-AB1ACF70EF35}"/>
              </a:ext>
            </a:extLst>
          </p:cNvPr>
          <p:cNvSpPr>
            <a:spLocks noGrp="1"/>
          </p:cNvSpPr>
          <p:nvPr>
            <p:ph type="body" sz="quarter" idx="19"/>
          </p:nvPr>
        </p:nvSpPr>
        <p:spPr>
          <a:xfrm>
            <a:off x="7051814" y="7749609"/>
            <a:ext cx="13796177" cy="1204225"/>
          </a:xfrm>
        </p:spPr>
        <p:txBody>
          <a:bodyPr>
            <a:noAutofit/>
          </a:bodyPr>
          <a:lstStyle>
            <a:lvl1pPr marL="0" indent="0">
              <a:buNone/>
              <a:defRPr kumimoji="0" lang="en-US" sz="2400" b="0" i="0" u="none" strike="noStrike" cap="none" spc="0" normalizeH="0" baseline="0">
                <a:ln>
                  <a:noFill/>
                </a:ln>
                <a:solidFill>
                  <a:srgbClr val="FFFFFF"/>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a:t>Click to edit Master text styles</a:t>
            </a:r>
          </a:p>
        </p:txBody>
      </p:sp>
      <p:sp>
        <p:nvSpPr>
          <p:cNvPr id="9" name="Text Placeholder 5">
            <a:extLst>
              <a:ext uri="{FF2B5EF4-FFF2-40B4-BE49-F238E27FC236}">
                <a16:creationId xmlns:a16="http://schemas.microsoft.com/office/drawing/2014/main" id="{0EC36AFE-3A01-B3EC-7E28-B8F97B900365}"/>
              </a:ext>
            </a:extLst>
          </p:cNvPr>
          <p:cNvSpPr>
            <a:spLocks noGrp="1"/>
          </p:cNvSpPr>
          <p:nvPr>
            <p:ph type="body" sz="quarter" idx="20" hasCustomPrompt="1"/>
          </p:nvPr>
        </p:nvSpPr>
        <p:spPr>
          <a:xfrm>
            <a:off x="2754063" y="7749609"/>
            <a:ext cx="3372284" cy="1204225"/>
          </a:xfrm>
        </p:spPr>
        <p:txBody>
          <a:bodyPr>
            <a:noAutofit/>
          </a:bodyPr>
          <a:lstStyle>
            <a:lvl1pPr marL="0" indent="0">
              <a:buNone/>
              <a:defRPr kumimoji="0" lang="en-US" sz="2800" b="0" i="0" u="none" strike="noStrike" cap="none" spc="0" normalizeH="0" baseline="0">
                <a:ln>
                  <a:noFill/>
                </a:ln>
                <a:solidFill>
                  <a:srgbClr val="FFFFFF"/>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dirty="0"/>
              <a:t>CLICK TO ADD TEXT</a:t>
            </a:r>
          </a:p>
        </p:txBody>
      </p:sp>
      <p:sp>
        <p:nvSpPr>
          <p:cNvPr id="11" name="Rounded Rectangle 10">
            <a:extLst>
              <a:ext uri="{FF2B5EF4-FFF2-40B4-BE49-F238E27FC236}">
                <a16:creationId xmlns:a16="http://schemas.microsoft.com/office/drawing/2014/main" id="{CE84B4FD-950C-7E7E-B32E-0106A01D53C4}"/>
              </a:ext>
            </a:extLst>
          </p:cNvPr>
          <p:cNvSpPr/>
          <p:nvPr userDrawn="1"/>
        </p:nvSpPr>
        <p:spPr>
          <a:xfrm>
            <a:off x="6181816" y="10194473"/>
            <a:ext cx="15362340" cy="1800000"/>
          </a:xfrm>
          <a:prstGeom prst="roundRect">
            <a:avLst/>
          </a:prstGeom>
          <a:solidFill>
            <a:schemeClr val="tx1">
              <a:lumMod val="40000"/>
              <a:lumOff val="6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Open Sans Light" pitchFamily="2" charset="0"/>
              <a:ea typeface="Open Sans Light" pitchFamily="2" charset="0"/>
              <a:cs typeface="Open Sans Light" pitchFamily="2" charset="0"/>
              <a:sym typeface="Helvetica Neue Medium"/>
            </a:endParaRPr>
          </a:p>
        </p:txBody>
      </p:sp>
      <p:sp>
        <p:nvSpPr>
          <p:cNvPr id="12" name="Rounded Rectangle 11">
            <a:extLst>
              <a:ext uri="{FF2B5EF4-FFF2-40B4-BE49-F238E27FC236}">
                <a16:creationId xmlns:a16="http://schemas.microsoft.com/office/drawing/2014/main" id="{3B266147-1D67-88E4-9FE7-F833346E464A}"/>
              </a:ext>
            </a:extLst>
          </p:cNvPr>
          <p:cNvSpPr/>
          <p:nvPr userDrawn="1"/>
        </p:nvSpPr>
        <p:spPr>
          <a:xfrm>
            <a:off x="2167377" y="10194473"/>
            <a:ext cx="4545657" cy="1800000"/>
          </a:xfrm>
          <a:prstGeom prst="roundRect">
            <a:avLst/>
          </a:prstGeom>
          <a:solidFill>
            <a:schemeClr val="accent1">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Open Sans Light" pitchFamily="2" charset="0"/>
              <a:ea typeface="Open Sans Light" pitchFamily="2" charset="0"/>
              <a:cs typeface="Open Sans Light" pitchFamily="2" charset="0"/>
              <a:sym typeface="Helvetica Neue Medium"/>
            </a:endParaRPr>
          </a:p>
        </p:txBody>
      </p:sp>
      <p:sp>
        <p:nvSpPr>
          <p:cNvPr id="15" name="Text Placeholder 5">
            <a:extLst>
              <a:ext uri="{FF2B5EF4-FFF2-40B4-BE49-F238E27FC236}">
                <a16:creationId xmlns:a16="http://schemas.microsoft.com/office/drawing/2014/main" id="{6248EF39-489B-0AB6-1C39-97964F6585CC}"/>
              </a:ext>
            </a:extLst>
          </p:cNvPr>
          <p:cNvSpPr>
            <a:spLocks noGrp="1"/>
          </p:cNvSpPr>
          <p:nvPr>
            <p:ph type="body" sz="quarter" idx="21"/>
          </p:nvPr>
        </p:nvSpPr>
        <p:spPr>
          <a:xfrm>
            <a:off x="7051814" y="10503418"/>
            <a:ext cx="13796177" cy="1204225"/>
          </a:xfrm>
        </p:spPr>
        <p:txBody>
          <a:bodyPr>
            <a:noAutofit/>
          </a:bodyPr>
          <a:lstStyle>
            <a:lvl1pPr marL="0" indent="0">
              <a:buNone/>
              <a:defRPr kumimoji="0" lang="en-US" sz="2400" b="0" i="0" u="none" strike="noStrike" cap="none" spc="0" normalizeH="0" baseline="0">
                <a:ln>
                  <a:noFill/>
                </a:ln>
                <a:solidFill>
                  <a:srgbClr val="FFFFFF"/>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a:t>Click to edit Master text styles</a:t>
            </a:r>
          </a:p>
        </p:txBody>
      </p:sp>
      <p:sp>
        <p:nvSpPr>
          <p:cNvPr id="16" name="Text Placeholder 5">
            <a:extLst>
              <a:ext uri="{FF2B5EF4-FFF2-40B4-BE49-F238E27FC236}">
                <a16:creationId xmlns:a16="http://schemas.microsoft.com/office/drawing/2014/main" id="{E37917F2-61C0-8B23-0D87-2AA3EEB8377A}"/>
              </a:ext>
            </a:extLst>
          </p:cNvPr>
          <p:cNvSpPr>
            <a:spLocks noGrp="1"/>
          </p:cNvSpPr>
          <p:nvPr>
            <p:ph type="body" sz="quarter" idx="22" hasCustomPrompt="1"/>
          </p:nvPr>
        </p:nvSpPr>
        <p:spPr>
          <a:xfrm>
            <a:off x="2754063" y="10503418"/>
            <a:ext cx="3372284" cy="1204225"/>
          </a:xfrm>
        </p:spPr>
        <p:txBody>
          <a:bodyPr>
            <a:noAutofit/>
          </a:bodyPr>
          <a:lstStyle>
            <a:lvl1pPr marL="0" indent="0">
              <a:buNone/>
              <a:defRPr kumimoji="0" lang="en-US" sz="2800" b="0" i="0" u="none" strike="noStrike" cap="none" spc="0" normalizeH="0" baseline="0">
                <a:ln>
                  <a:noFill/>
                </a:ln>
                <a:solidFill>
                  <a:srgbClr val="FFFFFF"/>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dirty="0"/>
              <a:t>CLICK TO ADD TEXT</a:t>
            </a:r>
          </a:p>
        </p:txBody>
      </p:sp>
      <p:sp>
        <p:nvSpPr>
          <p:cNvPr id="17" name="Title 2">
            <a:extLst>
              <a:ext uri="{FF2B5EF4-FFF2-40B4-BE49-F238E27FC236}">
                <a16:creationId xmlns:a16="http://schemas.microsoft.com/office/drawing/2014/main" id="{3F0C4EB7-81AE-6D10-33F3-83A99AC2F3BA}"/>
              </a:ext>
            </a:extLst>
          </p:cNvPr>
          <p:cNvSpPr>
            <a:spLocks noGrp="1"/>
          </p:cNvSpPr>
          <p:nvPr>
            <p:ph type="title" hasCustomPrompt="1"/>
          </p:nvPr>
        </p:nvSpPr>
        <p:spPr>
          <a:xfrm>
            <a:off x="2167377" y="1872058"/>
            <a:ext cx="14715569" cy="510281"/>
          </a:xfrm>
        </p:spPr>
        <p:txBody>
          <a:bodyPr>
            <a:normAutofit/>
          </a:bodyPr>
          <a:lstStyle>
            <a:lvl1pPr>
              <a:defRPr kumimoji="0" lang="en-US" sz="3800" b="1" i="0" u="none" strike="noStrike" cap="all" spc="0" normalizeH="0" baseline="0">
                <a:ln>
                  <a:noFill/>
                </a:ln>
                <a:solidFill>
                  <a:srgbClr val="128CCD"/>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r>
              <a:rPr lang="en-US" dirty="0"/>
              <a:t>SLIDE TITLE</a:t>
            </a:r>
          </a:p>
        </p:txBody>
      </p:sp>
      <p:sp>
        <p:nvSpPr>
          <p:cNvPr id="18" name="Text Placeholder 4">
            <a:extLst>
              <a:ext uri="{FF2B5EF4-FFF2-40B4-BE49-F238E27FC236}">
                <a16:creationId xmlns:a16="http://schemas.microsoft.com/office/drawing/2014/main" id="{043113C8-679B-440C-38CF-27CC1A6FF3A6}"/>
              </a:ext>
            </a:extLst>
          </p:cNvPr>
          <p:cNvSpPr>
            <a:spLocks noGrp="1"/>
          </p:cNvSpPr>
          <p:nvPr>
            <p:ph type="body" sz="quarter" idx="10" hasCustomPrompt="1"/>
          </p:nvPr>
        </p:nvSpPr>
        <p:spPr>
          <a:xfrm>
            <a:off x="2167377" y="2419728"/>
            <a:ext cx="9768875" cy="803546"/>
          </a:xfrm>
        </p:spPr>
        <p:txBody>
          <a:bodyPr/>
          <a:lstStyle>
            <a:lvl1pPr marL="0" indent="0">
              <a:buNone/>
              <a:defRPr kumimoji="0" lang="en-US" sz="3200" b="1" i="0" u="none" strike="noStrike" cap="all" spc="0" normalizeH="0" baseline="0">
                <a:ln>
                  <a:noFill/>
                </a:ln>
                <a:solidFill>
                  <a:srgbClr val="424242"/>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pPr lvl="0"/>
            <a:r>
              <a:rPr lang="en-US" dirty="0"/>
              <a:t>SUB TITLE</a:t>
            </a:r>
          </a:p>
        </p:txBody>
      </p:sp>
    </p:spTree>
    <p:extLst>
      <p:ext uri="{BB962C8B-B14F-4D97-AF65-F5344CB8AC3E}">
        <p14:creationId xmlns:p14="http://schemas.microsoft.com/office/powerpoint/2010/main" val="3998102712"/>
      </p:ext>
    </p:extLst>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type 3">
    <p:spTree>
      <p:nvGrpSpPr>
        <p:cNvPr id="1" name=""/>
        <p:cNvGrpSpPr/>
        <p:nvPr/>
      </p:nvGrpSpPr>
      <p:grpSpPr>
        <a:xfrm>
          <a:off x="0" y="0"/>
          <a:ext cx="0" cy="0"/>
          <a:chOff x="0" y="0"/>
          <a:chExt cx="0" cy="0"/>
        </a:xfrm>
      </p:grpSpPr>
      <p:sp>
        <p:nvSpPr>
          <p:cNvPr id="99" name="Rectangle">
            <a:extLst>
              <a:ext uri="{FF2B5EF4-FFF2-40B4-BE49-F238E27FC236}">
                <a16:creationId xmlns:a16="http://schemas.microsoft.com/office/drawing/2014/main" id="{5B500D99-BCA8-5A47-AC2D-7A5DFB585C9A}"/>
              </a:ext>
            </a:extLst>
          </p:cNvPr>
          <p:cNvSpPr/>
          <p:nvPr userDrawn="1"/>
        </p:nvSpPr>
        <p:spPr>
          <a:xfrm>
            <a:off x="-13856" y="2360348"/>
            <a:ext cx="24397856" cy="11436178"/>
          </a:xfrm>
          <a:prstGeom prst="rect">
            <a:avLst/>
          </a:prstGeom>
          <a:gradFill>
            <a:gsLst>
              <a:gs pos="0">
                <a:srgbClr val="2B7EC4"/>
              </a:gs>
              <a:gs pos="100000">
                <a:srgbClr val="57BFE8"/>
              </a:gs>
            </a:gsLst>
          </a:gra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grpSp>
        <p:nvGrpSpPr>
          <p:cNvPr id="152" name="Group"/>
          <p:cNvGrpSpPr/>
          <p:nvPr/>
        </p:nvGrpSpPr>
        <p:grpSpPr>
          <a:xfrm>
            <a:off x="756659" y="-3867"/>
            <a:ext cx="2783909" cy="2014172"/>
            <a:chOff x="-2864397" y="0"/>
            <a:chExt cx="2783907" cy="2014171"/>
          </a:xfrm>
        </p:grpSpPr>
        <p:pic>
          <p:nvPicPr>
            <p:cNvPr id="149" name="Image" descr="Image"/>
            <p:cNvPicPr>
              <a:picLocks noChangeAspect="1"/>
            </p:cNvPicPr>
            <p:nvPr/>
          </p:nvPicPr>
          <p:blipFill>
            <a:blip r:embed="rId2"/>
            <a:stretch>
              <a:fillRect/>
            </a:stretch>
          </p:blipFill>
          <p:spPr>
            <a:xfrm>
              <a:off x="-2864398" y="-1"/>
              <a:ext cx="630382" cy="1359672"/>
            </a:xfrm>
            <a:prstGeom prst="rect">
              <a:avLst/>
            </a:prstGeom>
            <a:ln w="12700" cap="flat">
              <a:noFill/>
              <a:miter lim="400000"/>
            </a:ln>
            <a:effectLst/>
          </p:spPr>
        </p:pic>
        <p:pic>
          <p:nvPicPr>
            <p:cNvPr id="150" name="Image" descr="Image"/>
            <p:cNvPicPr>
              <a:picLocks noChangeAspect="1"/>
            </p:cNvPicPr>
            <p:nvPr/>
          </p:nvPicPr>
          <p:blipFill>
            <a:blip r:embed="rId3"/>
            <a:srcRect t="88153" r="78332"/>
            <a:stretch>
              <a:fillRect/>
            </a:stretch>
          </p:blipFill>
          <p:spPr>
            <a:xfrm>
              <a:off x="-2850027" y="1390294"/>
              <a:ext cx="601633" cy="623878"/>
            </a:xfrm>
            <a:prstGeom prst="rect">
              <a:avLst/>
            </a:prstGeom>
            <a:ln w="12700" cap="flat">
              <a:noFill/>
              <a:miter lim="400000"/>
            </a:ln>
            <a:effectLst/>
          </p:spPr>
        </p:pic>
        <p:pic>
          <p:nvPicPr>
            <p:cNvPr id="151" name="Image" descr="Image"/>
            <p:cNvPicPr>
              <a:picLocks noChangeAspect="1"/>
            </p:cNvPicPr>
            <p:nvPr/>
          </p:nvPicPr>
          <p:blipFill>
            <a:blip r:embed="rId3"/>
            <a:srcRect l="31837" t="7689" b="68044"/>
            <a:stretch>
              <a:fillRect/>
            </a:stretch>
          </p:blipFill>
          <p:spPr>
            <a:xfrm>
              <a:off x="-1973131" y="245246"/>
              <a:ext cx="1892642" cy="1277976"/>
            </a:xfrm>
            <a:prstGeom prst="rect">
              <a:avLst/>
            </a:prstGeom>
            <a:ln w="12700" cap="flat">
              <a:noFill/>
              <a:miter lim="400000"/>
            </a:ln>
            <a:effectLst/>
          </p:spPr>
        </p:pic>
      </p:grpSp>
      <p:sp>
        <p:nvSpPr>
          <p:cNvPr id="3" name="Title 2">
            <a:extLst>
              <a:ext uri="{FF2B5EF4-FFF2-40B4-BE49-F238E27FC236}">
                <a16:creationId xmlns:a16="http://schemas.microsoft.com/office/drawing/2014/main" id="{4C90E15E-9DC3-D24F-8189-931487225A46}"/>
              </a:ext>
            </a:extLst>
          </p:cNvPr>
          <p:cNvSpPr>
            <a:spLocks noGrp="1"/>
          </p:cNvSpPr>
          <p:nvPr>
            <p:ph type="title" hasCustomPrompt="1"/>
          </p:nvPr>
        </p:nvSpPr>
        <p:spPr>
          <a:xfrm>
            <a:off x="2167377" y="1871164"/>
            <a:ext cx="14715569" cy="511175"/>
          </a:xfrm>
        </p:spPr>
        <p:txBody>
          <a:bodyPr>
            <a:normAutofit/>
          </a:bodyPr>
          <a:lstStyle>
            <a:lvl1pPr>
              <a:defRPr kumimoji="0" lang="en-US" sz="3800" b="1" i="0" u="none" strike="noStrike" cap="all" spc="0" normalizeH="0" baseline="0">
                <a:ln>
                  <a:noFill/>
                </a:ln>
                <a:solidFill>
                  <a:srgbClr val="128CCD"/>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r>
              <a:rPr lang="en-US" dirty="0"/>
              <a:t>SLIDE TITLE</a:t>
            </a:r>
          </a:p>
        </p:txBody>
      </p:sp>
      <p:sp>
        <p:nvSpPr>
          <p:cNvPr id="13" name="Text Placeholder 4">
            <a:extLst>
              <a:ext uri="{FF2B5EF4-FFF2-40B4-BE49-F238E27FC236}">
                <a16:creationId xmlns:a16="http://schemas.microsoft.com/office/drawing/2014/main" id="{F9A081F0-DCC0-4F43-B885-A177263AC1B5}"/>
              </a:ext>
            </a:extLst>
          </p:cNvPr>
          <p:cNvSpPr>
            <a:spLocks noGrp="1"/>
          </p:cNvSpPr>
          <p:nvPr>
            <p:ph type="body" sz="quarter" idx="10" hasCustomPrompt="1"/>
          </p:nvPr>
        </p:nvSpPr>
        <p:spPr>
          <a:xfrm>
            <a:off x="2167377" y="2419728"/>
            <a:ext cx="9768875" cy="803546"/>
          </a:xfrm>
        </p:spPr>
        <p:txBody>
          <a:bodyPr/>
          <a:lstStyle>
            <a:lvl1pPr marL="0" indent="0">
              <a:buNone/>
              <a:defRPr kumimoji="0" lang="en-US" sz="3200" b="1" i="0" u="none" strike="noStrike" cap="all" spc="0" normalizeH="0" baseline="0">
                <a:ln>
                  <a:noFill/>
                </a:ln>
                <a:solidFill>
                  <a:schemeClr val="bg1"/>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pPr lvl="0"/>
            <a:r>
              <a:rPr lang="en-US" dirty="0"/>
              <a:t>SUB TITLE</a:t>
            </a:r>
          </a:p>
        </p:txBody>
      </p:sp>
      <p:sp>
        <p:nvSpPr>
          <p:cNvPr id="104" name="Content Placeholder 7">
            <a:extLst>
              <a:ext uri="{FF2B5EF4-FFF2-40B4-BE49-F238E27FC236}">
                <a16:creationId xmlns:a16="http://schemas.microsoft.com/office/drawing/2014/main" id="{A238D5AC-1068-5240-9AFA-91BA1250D945}"/>
              </a:ext>
            </a:extLst>
          </p:cNvPr>
          <p:cNvSpPr>
            <a:spLocks noGrp="1"/>
          </p:cNvSpPr>
          <p:nvPr>
            <p:ph sz="quarter" idx="11"/>
          </p:nvPr>
        </p:nvSpPr>
        <p:spPr>
          <a:xfrm>
            <a:off x="5486930" y="5334432"/>
            <a:ext cx="13714940" cy="4522264"/>
          </a:xfrm>
        </p:spPr>
        <p:txBody>
          <a:bodyPr>
            <a:normAutofit/>
          </a:bodyPr>
          <a:lstStyle>
            <a:lvl1pPr marL="266700" indent="-266700">
              <a:lnSpc>
                <a:spcPct val="100000"/>
              </a:lnSpc>
              <a:tabLst/>
              <a:defRPr kumimoji="0" lang="en-US" sz="2600" b="0" i="0" u="none" strike="noStrike" cap="none" spc="0" normalizeH="0" baseline="0">
                <a:ln>
                  <a:noFill/>
                </a:ln>
                <a:solidFill>
                  <a:schemeClr val="bg1"/>
                </a:solidFill>
                <a:effectLst/>
                <a:uFillTx/>
                <a:latin typeface="Open Sans Light"/>
                <a:ea typeface="Open Sans Light"/>
                <a:cs typeface="Open Sans Light"/>
                <a:sym typeface="Helvetica Neue"/>
              </a:defRPr>
            </a:lvl1pPr>
            <a:lvl2pPr marL="890588" indent="-280988">
              <a:lnSpc>
                <a:spcPct val="100000"/>
              </a:lnSpc>
              <a:tabLst/>
              <a:defRPr kumimoji="0" lang="en-US" sz="2600" b="0" i="0" u="none" strike="noStrike" cap="none" spc="0" normalizeH="0" baseline="0">
                <a:ln>
                  <a:noFill/>
                </a:ln>
                <a:solidFill>
                  <a:schemeClr val="bg1"/>
                </a:solidFill>
                <a:effectLst/>
                <a:uFillTx/>
                <a:latin typeface="Open Sans Light"/>
                <a:ea typeface="Open Sans Light"/>
                <a:cs typeface="Open Sans Light"/>
                <a:sym typeface="Helvetica Neue"/>
              </a:defRPr>
            </a:lvl2pPr>
            <a:lvl3pPr marL="1470025" indent="-250825">
              <a:lnSpc>
                <a:spcPct val="100000"/>
              </a:lnSpc>
              <a:tabLst/>
              <a:defRPr kumimoji="0" lang="en-US" sz="2600" b="0" i="0" u="none" strike="noStrike" cap="none" spc="0" normalizeH="0" baseline="0">
                <a:ln>
                  <a:noFill/>
                </a:ln>
                <a:solidFill>
                  <a:schemeClr val="bg1"/>
                </a:solidFill>
                <a:effectLst/>
                <a:uFillTx/>
                <a:latin typeface="Open Sans Light"/>
                <a:ea typeface="Open Sans Light"/>
                <a:cs typeface="Open Sans Light"/>
                <a:sym typeface="Helvetica Neue"/>
              </a:defRPr>
            </a:lvl3pPr>
            <a:lvl4pPr marL="2138363" indent="-309563">
              <a:lnSpc>
                <a:spcPct val="100000"/>
              </a:lnSpc>
              <a:tabLst/>
              <a:defRPr kumimoji="0" lang="en-US" sz="2600" b="0" i="0" u="none" strike="noStrike" cap="none" spc="0" normalizeH="0" baseline="0">
                <a:ln>
                  <a:noFill/>
                </a:ln>
                <a:solidFill>
                  <a:schemeClr val="bg1"/>
                </a:solidFill>
                <a:effectLst/>
                <a:uFillTx/>
                <a:latin typeface="Open Sans Light"/>
                <a:ea typeface="Open Sans Light"/>
                <a:cs typeface="Open Sans Light"/>
                <a:sym typeface="Helvetica Neue"/>
              </a:defRPr>
            </a:lvl4pPr>
            <a:lvl5pPr marL="2717800" indent="-279400">
              <a:lnSpc>
                <a:spcPct val="100000"/>
              </a:lnSpc>
              <a:tabLst/>
              <a:defRPr kumimoji="0" lang="en-US" sz="2600" b="0" i="0" u="none" strike="noStrike" cap="none" spc="0" normalizeH="0" baseline="0">
                <a:ln>
                  <a:noFill/>
                </a:ln>
                <a:solidFill>
                  <a:schemeClr val="bg1"/>
                </a:solidFill>
                <a:effectLst/>
                <a:uFillTx/>
                <a:latin typeface="Open Sans Light"/>
                <a:ea typeface="Open Sans Light"/>
                <a:cs typeface="Open Sans Light"/>
                <a:sym typeface="Helvetica Neu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34051035"/>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type 4">
    <p:spTree>
      <p:nvGrpSpPr>
        <p:cNvPr id="1" name=""/>
        <p:cNvGrpSpPr/>
        <p:nvPr/>
      </p:nvGrpSpPr>
      <p:grpSpPr>
        <a:xfrm>
          <a:off x="0" y="0"/>
          <a:ext cx="0" cy="0"/>
          <a:chOff x="0" y="0"/>
          <a:chExt cx="0" cy="0"/>
        </a:xfrm>
      </p:grpSpPr>
      <p:sp>
        <p:nvSpPr>
          <p:cNvPr id="5" name="Rectangle">
            <a:extLst>
              <a:ext uri="{FF2B5EF4-FFF2-40B4-BE49-F238E27FC236}">
                <a16:creationId xmlns:a16="http://schemas.microsoft.com/office/drawing/2014/main" id="{D2A636C9-947E-150D-EB07-22919761FA60}"/>
              </a:ext>
            </a:extLst>
          </p:cNvPr>
          <p:cNvSpPr/>
          <p:nvPr userDrawn="1"/>
        </p:nvSpPr>
        <p:spPr>
          <a:xfrm>
            <a:off x="-13856" y="2360348"/>
            <a:ext cx="24397856" cy="11436178"/>
          </a:xfrm>
          <a:prstGeom prst="rect">
            <a:avLst/>
          </a:prstGeom>
          <a:gradFill>
            <a:gsLst>
              <a:gs pos="0">
                <a:srgbClr val="2B7EC4"/>
              </a:gs>
              <a:gs pos="100000">
                <a:srgbClr val="57BFE8"/>
              </a:gs>
            </a:gsLst>
          </a:gra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grpSp>
        <p:nvGrpSpPr>
          <p:cNvPr id="152" name="Group"/>
          <p:cNvGrpSpPr/>
          <p:nvPr/>
        </p:nvGrpSpPr>
        <p:grpSpPr>
          <a:xfrm>
            <a:off x="756659" y="-3867"/>
            <a:ext cx="2783909" cy="2014172"/>
            <a:chOff x="-2864397" y="0"/>
            <a:chExt cx="2783907" cy="2014171"/>
          </a:xfrm>
        </p:grpSpPr>
        <p:pic>
          <p:nvPicPr>
            <p:cNvPr id="149" name="Image" descr="Image"/>
            <p:cNvPicPr>
              <a:picLocks noChangeAspect="1"/>
            </p:cNvPicPr>
            <p:nvPr/>
          </p:nvPicPr>
          <p:blipFill>
            <a:blip r:embed="rId2"/>
            <a:stretch>
              <a:fillRect/>
            </a:stretch>
          </p:blipFill>
          <p:spPr>
            <a:xfrm>
              <a:off x="-2864398" y="-1"/>
              <a:ext cx="630382" cy="1359672"/>
            </a:xfrm>
            <a:prstGeom prst="rect">
              <a:avLst/>
            </a:prstGeom>
            <a:ln w="12700" cap="flat">
              <a:noFill/>
              <a:miter lim="400000"/>
            </a:ln>
            <a:effectLst/>
          </p:spPr>
        </p:pic>
        <p:pic>
          <p:nvPicPr>
            <p:cNvPr id="150" name="Image" descr="Image"/>
            <p:cNvPicPr>
              <a:picLocks noChangeAspect="1"/>
            </p:cNvPicPr>
            <p:nvPr/>
          </p:nvPicPr>
          <p:blipFill>
            <a:blip r:embed="rId3"/>
            <a:srcRect t="88153" r="78332"/>
            <a:stretch>
              <a:fillRect/>
            </a:stretch>
          </p:blipFill>
          <p:spPr>
            <a:xfrm>
              <a:off x="-2850027" y="1390294"/>
              <a:ext cx="601633" cy="623878"/>
            </a:xfrm>
            <a:prstGeom prst="rect">
              <a:avLst/>
            </a:prstGeom>
            <a:ln w="12700" cap="flat">
              <a:noFill/>
              <a:miter lim="400000"/>
            </a:ln>
            <a:effectLst/>
          </p:spPr>
        </p:pic>
        <p:pic>
          <p:nvPicPr>
            <p:cNvPr id="151" name="Image" descr="Image"/>
            <p:cNvPicPr>
              <a:picLocks noChangeAspect="1"/>
            </p:cNvPicPr>
            <p:nvPr/>
          </p:nvPicPr>
          <p:blipFill>
            <a:blip r:embed="rId3"/>
            <a:srcRect l="31837" t="7689" b="68044"/>
            <a:stretch>
              <a:fillRect/>
            </a:stretch>
          </p:blipFill>
          <p:spPr>
            <a:xfrm>
              <a:off x="-1973131" y="245246"/>
              <a:ext cx="1892642" cy="1277976"/>
            </a:xfrm>
            <a:prstGeom prst="rect">
              <a:avLst/>
            </a:prstGeom>
            <a:ln w="12700" cap="flat">
              <a:noFill/>
              <a:miter lim="400000"/>
            </a:ln>
            <a:effectLst/>
          </p:spPr>
        </p:pic>
      </p:grpSp>
      <p:sp>
        <p:nvSpPr>
          <p:cNvPr id="3" name="Title 2">
            <a:extLst>
              <a:ext uri="{FF2B5EF4-FFF2-40B4-BE49-F238E27FC236}">
                <a16:creationId xmlns:a16="http://schemas.microsoft.com/office/drawing/2014/main" id="{4C90E15E-9DC3-D24F-8189-931487225A46}"/>
              </a:ext>
            </a:extLst>
          </p:cNvPr>
          <p:cNvSpPr>
            <a:spLocks noGrp="1"/>
          </p:cNvSpPr>
          <p:nvPr>
            <p:ph type="title" hasCustomPrompt="1"/>
          </p:nvPr>
        </p:nvSpPr>
        <p:spPr>
          <a:xfrm>
            <a:off x="2167377" y="1871164"/>
            <a:ext cx="14715569" cy="511175"/>
          </a:xfrm>
        </p:spPr>
        <p:txBody>
          <a:bodyPr>
            <a:normAutofit/>
          </a:bodyPr>
          <a:lstStyle>
            <a:lvl1pPr>
              <a:defRPr kumimoji="0" lang="en-US" sz="3800" b="1" i="0" u="none" strike="noStrike" cap="all" spc="0" normalizeH="0" baseline="0">
                <a:ln>
                  <a:noFill/>
                </a:ln>
                <a:solidFill>
                  <a:srgbClr val="128CCD"/>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r>
              <a:rPr lang="en-US" dirty="0"/>
              <a:t>SLIDE TITLE</a:t>
            </a:r>
          </a:p>
        </p:txBody>
      </p:sp>
      <p:sp>
        <p:nvSpPr>
          <p:cNvPr id="13" name="Text Placeholder 4">
            <a:extLst>
              <a:ext uri="{FF2B5EF4-FFF2-40B4-BE49-F238E27FC236}">
                <a16:creationId xmlns:a16="http://schemas.microsoft.com/office/drawing/2014/main" id="{F9A081F0-DCC0-4F43-B885-A177263AC1B5}"/>
              </a:ext>
            </a:extLst>
          </p:cNvPr>
          <p:cNvSpPr>
            <a:spLocks noGrp="1"/>
          </p:cNvSpPr>
          <p:nvPr>
            <p:ph type="body" sz="quarter" idx="10" hasCustomPrompt="1"/>
          </p:nvPr>
        </p:nvSpPr>
        <p:spPr>
          <a:xfrm>
            <a:off x="2167377" y="2419728"/>
            <a:ext cx="9768875" cy="803546"/>
          </a:xfrm>
        </p:spPr>
        <p:txBody>
          <a:bodyPr/>
          <a:lstStyle>
            <a:lvl1pPr marL="0" indent="0">
              <a:buNone/>
              <a:defRPr kumimoji="0" lang="en-US" sz="3200" b="1" i="0" u="none" strike="noStrike" cap="all" spc="0" normalizeH="0" baseline="0">
                <a:ln>
                  <a:noFill/>
                </a:ln>
                <a:solidFill>
                  <a:schemeClr val="bg1"/>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pPr lvl="0"/>
            <a:r>
              <a:rPr lang="en-US" dirty="0"/>
              <a:t>SUB TITLE</a:t>
            </a:r>
          </a:p>
        </p:txBody>
      </p:sp>
      <p:sp>
        <p:nvSpPr>
          <p:cNvPr id="25" name="Text Placeholder 5">
            <a:extLst>
              <a:ext uri="{FF2B5EF4-FFF2-40B4-BE49-F238E27FC236}">
                <a16:creationId xmlns:a16="http://schemas.microsoft.com/office/drawing/2014/main" id="{0C2D7F5C-BD73-5445-9E3A-82A31E22F625}"/>
              </a:ext>
            </a:extLst>
          </p:cNvPr>
          <p:cNvSpPr>
            <a:spLocks noGrp="1"/>
          </p:cNvSpPr>
          <p:nvPr>
            <p:ph type="body" sz="quarter" idx="14"/>
          </p:nvPr>
        </p:nvSpPr>
        <p:spPr>
          <a:xfrm>
            <a:off x="2167377" y="9337350"/>
            <a:ext cx="4759266" cy="2315506"/>
          </a:xfrm>
        </p:spPr>
        <p:txBody>
          <a:bodyPr>
            <a:noAutofit/>
          </a:bodyPr>
          <a:lstStyle>
            <a:lvl1pPr marL="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a:t>Click to edit Master text styles</a:t>
            </a:r>
          </a:p>
        </p:txBody>
      </p:sp>
      <p:sp>
        <p:nvSpPr>
          <p:cNvPr id="26" name="Text Placeholder 5">
            <a:extLst>
              <a:ext uri="{FF2B5EF4-FFF2-40B4-BE49-F238E27FC236}">
                <a16:creationId xmlns:a16="http://schemas.microsoft.com/office/drawing/2014/main" id="{25FCA52D-C087-3347-A5F3-54D623B2115B}"/>
              </a:ext>
            </a:extLst>
          </p:cNvPr>
          <p:cNvSpPr>
            <a:spLocks noGrp="1"/>
          </p:cNvSpPr>
          <p:nvPr>
            <p:ph type="body" sz="quarter" idx="15"/>
          </p:nvPr>
        </p:nvSpPr>
        <p:spPr>
          <a:xfrm>
            <a:off x="9405342" y="9337350"/>
            <a:ext cx="4759266" cy="2315506"/>
          </a:xfrm>
        </p:spPr>
        <p:txBody>
          <a:bodyPr>
            <a:noAutofit/>
          </a:bodyPr>
          <a:lstStyle>
            <a:lvl1pPr marL="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a:t>Click to edit Master text styles</a:t>
            </a:r>
          </a:p>
        </p:txBody>
      </p:sp>
      <p:sp>
        <p:nvSpPr>
          <p:cNvPr id="27" name="Text Placeholder 5">
            <a:extLst>
              <a:ext uri="{FF2B5EF4-FFF2-40B4-BE49-F238E27FC236}">
                <a16:creationId xmlns:a16="http://schemas.microsoft.com/office/drawing/2014/main" id="{F4A212B9-DBD9-E746-BAFB-9234B89096E8}"/>
              </a:ext>
            </a:extLst>
          </p:cNvPr>
          <p:cNvSpPr>
            <a:spLocks noGrp="1"/>
          </p:cNvSpPr>
          <p:nvPr>
            <p:ph type="body" sz="quarter" idx="16"/>
          </p:nvPr>
        </p:nvSpPr>
        <p:spPr>
          <a:xfrm>
            <a:off x="16643307" y="9337350"/>
            <a:ext cx="4759266" cy="2315506"/>
          </a:xfrm>
        </p:spPr>
        <p:txBody>
          <a:bodyPr>
            <a:noAutofit/>
          </a:bodyPr>
          <a:lstStyle>
            <a:lvl1pPr marL="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a:t>Click to edit Master text styles</a:t>
            </a:r>
          </a:p>
        </p:txBody>
      </p:sp>
      <p:sp>
        <p:nvSpPr>
          <p:cNvPr id="28" name="Picture Placeholder 3">
            <a:extLst>
              <a:ext uri="{FF2B5EF4-FFF2-40B4-BE49-F238E27FC236}">
                <a16:creationId xmlns:a16="http://schemas.microsoft.com/office/drawing/2014/main" id="{3A552A97-F867-374E-B40D-BD84D808047E}"/>
              </a:ext>
            </a:extLst>
          </p:cNvPr>
          <p:cNvSpPr>
            <a:spLocks noGrp="1"/>
          </p:cNvSpPr>
          <p:nvPr>
            <p:ph type="pic" sz="quarter" idx="11"/>
          </p:nvPr>
        </p:nvSpPr>
        <p:spPr>
          <a:xfrm>
            <a:off x="2167377" y="4297293"/>
            <a:ext cx="4759266" cy="4172342"/>
          </a:xfrm>
        </p:spPr>
        <p:txBody>
          <a:bodyPr/>
          <a:lstStyle>
            <a:lvl1pPr marL="0" indent="0">
              <a:buNone/>
              <a:defRPr>
                <a:solidFill>
                  <a:schemeClr val="bg1"/>
                </a:solidFill>
              </a:defRPr>
            </a:lvl1pPr>
          </a:lstStyle>
          <a:p>
            <a:r>
              <a:rPr lang="en-US"/>
              <a:t>Click icon to add picture</a:t>
            </a:r>
            <a:endParaRPr lang="en-US" dirty="0"/>
          </a:p>
        </p:txBody>
      </p:sp>
      <p:sp>
        <p:nvSpPr>
          <p:cNvPr id="29" name="Picture Placeholder 3">
            <a:extLst>
              <a:ext uri="{FF2B5EF4-FFF2-40B4-BE49-F238E27FC236}">
                <a16:creationId xmlns:a16="http://schemas.microsoft.com/office/drawing/2014/main" id="{DB283EA2-01A0-334D-8038-2E3190C1B2B9}"/>
              </a:ext>
            </a:extLst>
          </p:cNvPr>
          <p:cNvSpPr>
            <a:spLocks noGrp="1"/>
          </p:cNvSpPr>
          <p:nvPr>
            <p:ph type="pic" sz="quarter" idx="12"/>
          </p:nvPr>
        </p:nvSpPr>
        <p:spPr>
          <a:xfrm>
            <a:off x="9405342" y="4297293"/>
            <a:ext cx="4759266" cy="4172342"/>
          </a:xfrm>
        </p:spPr>
        <p:txBody>
          <a:bodyPr/>
          <a:lstStyle>
            <a:lvl1pPr marL="0" indent="0">
              <a:buNone/>
              <a:defRPr>
                <a:solidFill>
                  <a:schemeClr val="bg1"/>
                </a:solidFill>
              </a:defRPr>
            </a:lvl1pPr>
          </a:lstStyle>
          <a:p>
            <a:r>
              <a:rPr lang="en-US"/>
              <a:t>Click icon to add picture</a:t>
            </a:r>
            <a:endParaRPr lang="en-US" dirty="0"/>
          </a:p>
        </p:txBody>
      </p:sp>
      <p:sp>
        <p:nvSpPr>
          <p:cNvPr id="30" name="Picture Placeholder 3">
            <a:extLst>
              <a:ext uri="{FF2B5EF4-FFF2-40B4-BE49-F238E27FC236}">
                <a16:creationId xmlns:a16="http://schemas.microsoft.com/office/drawing/2014/main" id="{B5710E30-F50B-2E47-A284-AB9A73F6AB8F}"/>
              </a:ext>
            </a:extLst>
          </p:cNvPr>
          <p:cNvSpPr>
            <a:spLocks noGrp="1"/>
          </p:cNvSpPr>
          <p:nvPr>
            <p:ph type="pic" sz="quarter" idx="13"/>
          </p:nvPr>
        </p:nvSpPr>
        <p:spPr>
          <a:xfrm>
            <a:off x="16643307" y="4297293"/>
            <a:ext cx="4759266" cy="4172342"/>
          </a:xfrm>
        </p:spPr>
        <p:txBody>
          <a:bodyPr/>
          <a:lstStyle>
            <a:lvl1pPr marL="0" indent="0">
              <a:buNone/>
              <a:defRPr>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3505189200"/>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Content type 4">
    <p:spTree>
      <p:nvGrpSpPr>
        <p:cNvPr id="1" name=""/>
        <p:cNvGrpSpPr/>
        <p:nvPr/>
      </p:nvGrpSpPr>
      <p:grpSpPr>
        <a:xfrm>
          <a:off x="0" y="0"/>
          <a:ext cx="0" cy="0"/>
          <a:chOff x="0" y="0"/>
          <a:chExt cx="0" cy="0"/>
        </a:xfrm>
      </p:grpSpPr>
      <p:sp>
        <p:nvSpPr>
          <p:cNvPr id="5" name="Rectangle">
            <a:extLst>
              <a:ext uri="{FF2B5EF4-FFF2-40B4-BE49-F238E27FC236}">
                <a16:creationId xmlns:a16="http://schemas.microsoft.com/office/drawing/2014/main" id="{3A325C97-8FC1-69A4-76A6-9BFCCE62D08F}"/>
              </a:ext>
            </a:extLst>
          </p:cNvPr>
          <p:cNvSpPr/>
          <p:nvPr userDrawn="1"/>
        </p:nvSpPr>
        <p:spPr>
          <a:xfrm>
            <a:off x="-13856" y="2360348"/>
            <a:ext cx="24397856" cy="11436178"/>
          </a:xfrm>
          <a:prstGeom prst="rect">
            <a:avLst/>
          </a:prstGeom>
          <a:gradFill>
            <a:gsLst>
              <a:gs pos="0">
                <a:srgbClr val="2B7EC4"/>
              </a:gs>
              <a:gs pos="100000">
                <a:srgbClr val="57BFE8"/>
              </a:gs>
            </a:gsLst>
          </a:gra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grpSp>
        <p:nvGrpSpPr>
          <p:cNvPr id="152" name="Group"/>
          <p:cNvGrpSpPr/>
          <p:nvPr/>
        </p:nvGrpSpPr>
        <p:grpSpPr>
          <a:xfrm>
            <a:off x="756659" y="-3867"/>
            <a:ext cx="2783909" cy="2014172"/>
            <a:chOff x="-2864397" y="0"/>
            <a:chExt cx="2783907" cy="2014171"/>
          </a:xfrm>
        </p:grpSpPr>
        <p:pic>
          <p:nvPicPr>
            <p:cNvPr id="149" name="Image" descr="Image"/>
            <p:cNvPicPr>
              <a:picLocks noChangeAspect="1"/>
            </p:cNvPicPr>
            <p:nvPr/>
          </p:nvPicPr>
          <p:blipFill>
            <a:blip r:embed="rId2"/>
            <a:stretch>
              <a:fillRect/>
            </a:stretch>
          </p:blipFill>
          <p:spPr>
            <a:xfrm>
              <a:off x="-2864398" y="-1"/>
              <a:ext cx="630382" cy="1359672"/>
            </a:xfrm>
            <a:prstGeom prst="rect">
              <a:avLst/>
            </a:prstGeom>
            <a:ln w="12700" cap="flat">
              <a:noFill/>
              <a:miter lim="400000"/>
            </a:ln>
            <a:effectLst/>
          </p:spPr>
        </p:pic>
        <p:pic>
          <p:nvPicPr>
            <p:cNvPr id="150" name="Image" descr="Image"/>
            <p:cNvPicPr>
              <a:picLocks noChangeAspect="1"/>
            </p:cNvPicPr>
            <p:nvPr/>
          </p:nvPicPr>
          <p:blipFill>
            <a:blip r:embed="rId3"/>
            <a:srcRect t="88153" r="78332"/>
            <a:stretch>
              <a:fillRect/>
            </a:stretch>
          </p:blipFill>
          <p:spPr>
            <a:xfrm>
              <a:off x="-2850027" y="1390294"/>
              <a:ext cx="601633" cy="623878"/>
            </a:xfrm>
            <a:prstGeom prst="rect">
              <a:avLst/>
            </a:prstGeom>
            <a:ln w="12700" cap="flat">
              <a:noFill/>
              <a:miter lim="400000"/>
            </a:ln>
            <a:effectLst/>
          </p:spPr>
        </p:pic>
        <p:pic>
          <p:nvPicPr>
            <p:cNvPr id="151" name="Image" descr="Image"/>
            <p:cNvPicPr>
              <a:picLocks noChangeAspect="1"/>
            </p:cNvPicPr>
            <p:nvPr/>
          </p:nvPicPr>
          <p:blipFill>
            <a:blip r:embed="rId3"/>
            <a:srcRect l="31837" t="7689" b="68044"/>
            <a:stretch>
              <a:fillRect/>
            </a:stretch>
          </p:blipFill>
          <p:spPr>
            <a:xfrm>
              <a:off x="-1973131" y="245246"/>
              <a:ext cx="1892642" cy="1277976"/>
            </a:xfrm>
            <a:prstGeom prst="rect">
              <a:avLst/>
            </a:prstGeom>
            <a:ln w="12700" cap="flat">
              <a:noFill/>
              <a:miter lim="400000"/>
            </a:ln>
            <a:effectLst/>
          </p:spPr>
        </p:pic>
      </p:grpSp>
      <p:sp>
        <p:nvSpPr>
          <p:cNvPr id="3" name="Title 2">
            <a:extLst>
              <a:ext uri="{FF2B5EF4-FFF2-40B4-BE49-F238E27FC236}">
                <a16:creationId xmlns:a16="http://schemas.microsoft.com/office/drawing/2014/main" id="{4C90E15E-9DC3-D24F-8189-931487225A46}"/>
              </a:ext>
            </a:extLst>
          </p:cNvPr>
          <p:cNvSpPr>
            <a:spLocks noGrp="1"/>
          </p:cNvSpPr>
          <p:nvPr>
            <p:ph type="title" hasCustomPrompt="1"/>
          </p:nvPr>
        </p:nvSpPr>
        <p:spPr>
          <a:xfrm>
            <a:off x="2167377" y="1871164"/>
            <a:ext cx="14715569" cy="511175"/>
          </a:xfrm>
        </p:spPr>
        <p:txBody>
          <a:bodyPr>
            <a:normAutofit/>
          </a:bodyPr>
          <a:lstStyle>
            <a:lvl1pPr>
              <a:defRPr kumimoji="0" lang="en-US" sz="3800" b="1" i="0" u="none" strike="noStrike" cap="all" spc="0" normalizeH="0" baseline="0">
                <a:ln>
                  <a:noFill/>
                </a:ln>
                <a:solidFill>
                  <a:srgbClr val="128CCD"/>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r>
              <a:rPr lang="en-US" dirty="0"/>
              <a:t>SLIDE TITLE</a:t>
            </a:r>
          </a:p>
        </p:txBody>
      </p:sp>
      <p:sp>
        <p:nvSpPr>
          <p:cNvPr id="13" name="Text Placeholder 4">
            <a:extLst>
              <a:ext uri="{FF2B5EF4-FFF2-40B4-BE49-F238E27FC236}">
                <a16:creationId xmlns:a16="http://schemas.microsoft.com/office/drawing/2014/main" id="{F9A081F0-DCC0-4F43-B885-A177263AC1B5}"/>
              </a:ext>
            </a:extLst>
          </p:cNvPr>
          <p:cNvSpPr>
            <a:spLocks noGrp="1"/>
          </p:cNvSpPr>
          <p:nvPr>
            <p:ph type="body" sz="quarter" idx="10" hasCustomPrompt="1"/>
          </p:nvPr>
        </p:nvSpPr>
        <p:spPr>
          <a:xfrm>
            <a:off x="2167377" y="2419728"/>
            <a:ext cx="9768875" cy="803546"/>
          </a:xfrm>
        </p:spPr>
        <p:txBody>
          <a:bodyPr/>
          <a:lstStyle>
            <a:lvl1pPr marL="0" indent="0">
              <a:buNone/>
              <a:defRPr kumimoji="0" lang="en-US" sz="3200" b="1" i="0" u="none" strike="noStrike" cap="all" spc="0" normalizeH="0" baseline="0">
                <a:ln>
                  <a:noFill/>
                </a:ln>
                <a:solidFill>
                  <a:schemeClr val="bg1"/>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pPr lvl="0"/>
            <a:r>
              <a:rPr lang="en-US" dirty="0"/>
              <a:t>SUB TITLE</a:t>
            </a:r>
          </a:p>
        </p:txBody>
      </p:sp>
      <p:sp>
        <p:nvSpPr>
          <p:cNvPr id="4" name="Right Arrow 3">
            <a:extLst>
              <a:ext uri="{FF2B5EF4-FFF2-40B4-BE49-F238E27FC236}">
                <a16:creationId xmlns:a16="http://schemas.microsoft.com/office/drawing/2014/main" id="{8F28C692-0EE9-7D99-17B4-3313049F0A01}"/>
              </a:ext>
            </a:extLst>
          </p:cNvPr>
          <p:cNvSpPr/>
          <p:nvPr userDrawn="1"/>
        </p:nvSpPr>
        <p:spPr>
          <a:xfrm>
            <a:off x="7398337" y="6690612"/>
            <a:ext cx="1573640" cy="1182013"/>
          </a:xfrm>
          <a:prstGeom prst="rightArrow">
            <a:avLst/>
          </a:prstGeom>
          <a:solidFill>
            <a:schemeClr val="accent1">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Open Sans Light" pitchFamily="2" charset="0"/>
              <a:ea typeface="Open Sans Light" pitchFamily="2" charset="0"/>
              <a:cs typeface="Open Sans Light" pitchFamily="2" charset="0"/>
              <a:sym typeface="Helvetica Neue Medium"/>
            </a:endParaRPr>
          </a:p>
        </p:txBody>
      </p:sp>
      <p:sp>
        <p:nvSpPr>
          <p:cNvPr id="2" name="Rounded Rectangle 1">
            <a:extLst>
              <a:ext uri="{FF2B5EF4-FFF2-40B4-BE49-F238E27FC236}">
                <a16:creationId xmlns:a16="http://schemas.microsoft.com/office/drawing/2014/main" id="{01B89336-F494-2062-ED79-0A44623AD4C4}"/>
              </a:ext>
            </a:extLst>
          </p:cNvPr>
          <p:cNvSpPr/>
          <p:nvPr userDrawn="1"/>
        </p:nvSpPr>
        <p:spPr>
          <a:xfrm>
            <a:off x="2167377" y="5155107"/>
            <a:ext cx="4924799" cy="4320000"/>
          </a:xfrm>
          <a:prstGeom prst="roundRect">
            <a:avLst>
              <a:gd name="adj" fmla="val 7112"/>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Open Sans Light" pitchFamily="2" charset="0"/>
              <a:ea typeface="Open Sans Light" pitchFamily="2" charset="0"/>
              <a:cs typeface="Open Sans Light" pitchFamily="2" charset="0"/>
              <a:sym typeface="Helvetica Neue Medium"/>
            </a:endParaRPr>
          </a:p>
        </p:txBody>
      </p:sp>
      <p:sp>
        <p:nvSpPr>
          <p:cNvPr id="25" name="Text Placeholder 5">
            <a:extLst>
              <a:ext uri="{FF2B5EF4-FFF2-40B4-BE49-F238E27FC236}">
                <a16:creationId xmlns:a16="http://schemas.microsoft.com/office/drawing/2014/main" id="{0C2D7F5C-BD73-5445-9E3A-82A31E22F625}"/>
              </a:ext>
            </a:extLst>
          </p:cNvPr>
          <p:cNvSpPr>
            <a:spLocks noGrp="1"/>
          </p:cNvSpPr>
          <p:nvPr>
            <p:ph type="body" sz="quarter" idx="14"/>
          </p:nvPr>
        </p:nvSpPr>
        <p:spPr>
          <a:xfrm>
            <a:off x="2594247" y="5701845"/>
            <a:ext cx="3895763" cy="3300760"/>
          </a:xfrm>
        </p:spPr>
        <p:txBody>
          <a:bodyPr>
            <a:noAutofit/>
          </a:bodyPr>
          <a:lstStyle>
            <a:lvl1pPr marL="0" indent="0">
              <a:buNone/>
              <a:defRPr kumimoji="0" lang="en-US" sz="3200" b="0" i="0" u="none" strike="noStrike" cap="none" spc="0" normalizeH="0" baseline="0">
                <a:ln>
                  <a:noFill/>
                </a:ln>
                <a:solidFill>
                  <a:schemeClr val="accent1">
                    <a:lumMod val="50000"/>
                  </a:schemeClr>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a:t>Click to edit Master text styles</a:t>
            </a:r>
          </a:p>
        </p:txBody>
      </p:sp>
      <p:sp>
        <p:nvSpPr>
          <p:cNvPr id="17" name="Rounded Rectangle 16">
            <a:extLst>
              <a:ext uri="{FF2B5EF4-FFF2-40B4-BE49-F238E27FC236}">
                <a16:creationId xmlns:a16="http://schemas.microsoft.com/office/drawing/2014/main" id="{651AEE51-4476-0347-EE71-4727AC7D90CC}"/>
              </a:ext>
            </a:extLst>
          </p:cNvPr>
          <p:cNvSpPr/>
          <p:nvPr userDrawn="1"/>
        </p:nvSpPr>
        <p:spPr>
          <a:xfrm>
            <a:off x="9278138" y="5155107"/>
            <a:ext cx="4924799" cy="4320000"/>
          </a:xfrm>
          <a:prstGeom prst="roundRect">
            <a:avLst>
              <a:gd name="adj" fmla="val 7112"/>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Open Sans Light" pitchFamily="2" charset="0"/>
              <a:ea typeface="Open Sans Light" pitchFamily="2" charset="0"/>
              <a:cs typeface="Open Sans Light" pitchFamily="2" charset="0"/>
              <a:sym typeface="Helvetica Neue Medium"/>
            </a:endParaRPr>
          </a:p>
        </p:txBody>
      </p:sp>
      <p:sp>
        <p:nvSpPr>
          <p:cNvPr id="19" name="Rounded Rectangle 18">
            <a:extLst>
              <a:ext uri="{FF2B5EF4-FFF2-40B4-BE49-F238E27FC236}">
                <a16:creationId xmlns:a16="http://schemas.microsoft.com/office/drawing/2014/main" id="{C8DF8073-7CBE-78F8-385D-33EC70507F81}"/>
              </a:ext>
            </a:extLst>
          </p:cNvPr>
          <p:cNvSpPr/>
          <p:nvPr userDrawn="1"/>
        </p:nvSpPr>
        <p:spPr>
          <a:xfrm>
            <a:off x="16388899" y="5155107"/>
            <a:ext cx="4924799" cy="4320000"/>
          </a:xfrm>
          <a:prstGeom prst="roundRect">
            <a:avLst>
              <a:gd name="adj" fmla="val 7112"/>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Open Sans Light" pitchFamily="2" charset="0"/>
              <a:ea typeface="Open Sans Light" pitchFamily="2" charset="0"/>
              <a:cs typeface="Open Sans Light" pitchFamily="2" charset="0"/>
              <a:sym typeface="Helvetica Neue Medium"/>
            </a:endParaRPr>
          </a:p>
        </p:txBody>
      </p:sp>
      <p:sp>
        <p:nvSpPr>
          <p:cNvPr id="23" name="Text Placeholder 5">
            <a:extLst>
              <a:ext uri="{FF2B5EF4-FFF2-40B4-BE49-F238E27FC236}">
                <a16:creationId xmlns:a16="http://schemas.microsoft.com/office/drawing/2014/main" id="{5D06E93C-E9EF-DAD7-BDE3-8DDAB05CDF90}"/>
              </a:ext>
            </a:extLst>
          </p:cNvPr>
          <p:cNvSpPr>
            <a:spLocks noGrp="1"/>
          </p:cNvSpPr>
          <p:nvPr>
            <p:ph type="body" sz="quarter" idx="15"/>
          </p:nvPr>
        </p:nvSpPr>
        <p:spPr>
          <a:xfrm>
            <a:off x="9719708" y="5701845"/>
            <a:ext cx="3895763" cy="3300760"/>
          </a:xfrm>
        </p:spPr>
        <p:txBody>
          <a:bodyPr>
            <a:noAutofit/>
          </a:bodyPr>
          <a:lstStyle>
            <a:lvl1pPr marL="0" indent="0">
              <a:buNone/>
              <a:defRPr kumimoji="0" lang="en-US" sz="3200" b="0" i="0" u="none" strike="noStrike" cap="none" spc="0" normalizeH="0" baseline="0">
                <a:ln>
                  <a:noFill/>
                </a:ln>
                <a:solidFill>
                  <a:schemeClr val="accent1">
                    <a:lumMod val="50000"/>
                  </a:schemeClr>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a:t>Click to edit Master text styles</a:t>
            </a:r>
          </a:p>
        </p:txBody>
      </p:sp>
      <p:sp>
        <p:nvSpPr>
          <p:cNvPr id="24" name="Text Placeholder 5">
            <a:extLst>
              <a:ext uri="{FF2B5EF4-FFF2-40B4-BE49-F238E27FC236}">
                <a16:creationId xmlns:a16="http://schemas.microsoft.com/office/drawing/2014/main" id="{AB64C3FA-E7EC-73CE-DEC9-E0D1DACCC92F}"/>
              </a:ext>
            </a:extLst>
          </p:cNvPr>
          <p:cNvSpPr>
            <a:spLocks noGrp="1"/>
          </p:cNvSpPr>
          <p:nvPr>
            <p:ph type="body" sz="quarter" idx="16"/>
          </p:nvPr>
        </p:nvSpPr>
        <p:spPr>
          <a:xfrm>
            <a:off x="16882946" y="5701845"/>
            <a:ext cx="3895763" cy="3300760"/>
          </a:xfrm>
        </p:spPr>
        <p:txBody>
          <a:bodyPr>
            <a:noAutofit/>
          </a:bodyPr>
          <a:lstStyle>
            <a:lvl1pPr marL="0" indent="0">
              <a:buNone/>
              <a:defRPr kumimoji="0" lang="en-US" sz="3200" b="0" i="0" u="none" strike="noStrike" cap="none" spc="0" normalizeH="0" baseline="0">
                <a:ln>
                  <a:noFill/>
                </a:ln>
                <a:solidFill>
                  <a:schemeClr val="accent1">
                    <a:lumMod val="50000"/>
                  </a:schemeClr>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a:t>Click to edit Master text styles</a:t>
            </a:r>
          </a:p>
        </p:txBody>
      </p:sp>
      <p:sp>
        <p:nvSpPr>
          <p:cNvPr id="31" name="Text Placeholder 5">
            <a:extLst>
              <a:ext uri="{FF2B5EF4-FFF2-40B4-BE49-F238E27FC236}">
                <a16:creationId xmlns:a16="http://schemas.microsoft.com/office/drawing/2014/main" id="{1B745795-7EE3-42BF-EDBE-49D4FAD835F5}"/>
              </a:ext>
            </a:extLst>
          </p:cNvPr>
          <p:cNvSpPr>
            <a:spLocks noGrp="1"/>
          </p:cNvSpPr>
          <p:nvPr>
            <p:ph type="body" sz="quarter" idx="17"/>
          </p:nvPr>
        </p:nvSpPr>
        <p:spPr>
          <a:xfrm>
            <a:off x="2349891" y="10445295"/>
            <a:ext cx="19038148" cy="1701954"/>
          </a:xfrm>
        </p:spPr>
        <p:txBody>
          <a:bodyPr>
            <a:noAutofit/>
          </a:bodyPr>
          <a:lstStyle>
            <a:lvl1pPr marL="0" indent="0">
              <a:buNone/>
              <a:defRPr kumimoji="0" lang="en-US" sz="2800" b="0" i="0" u="none" strike="noStrike" cap="none" spc="0" normalizeH="0" baseline="0">
                <a:ln>
                  <a:noFill/>
                </a:ln>
                <a:solidFill>
                  <a:schemeClr val="bg1"/>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a:t>Click to edit Master text styles</a:t>
            </a:r>
          </a:p>
        </p:txBody>
      </p:sp>
      <p:sp>
        <p:nvSpPr>
          <p:cNvPr id="33" name="Right Arrow 32">
            <a:extLst>
              <a:ext uri="{FF2B5EF4-FFF2-40B4-BE49-F238E27FC236}">
                <a16:creationId xmlns:a16="http://schemas.microsoft.com/office/drawing/2014/main" id="{0AE76436-839B-BF36-E19E-893653562EA3}"/>
              </a:ext>
            </a:extLst>
          </p:cNvPr>
          <p:cNvSpPr/>
          <p:nvPr userDrawn="1"/>
        </p:nvSpPr>
        <p:spPr>
          <a:xfrm>
            <a:off x="14509098" y="6690612"/>
            <a:ext cx="1573640" cy="1182013"/>
          </a:xfrm>
          <a:prstGeom prst="rightArrow">
            <a:avLst/>
          </a:prstGeom>
          <a:solidFill>
            <a:schemeClr val="accent1">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Open Sans Light" pitchFamily="2" charset="0"/>
              <a:ea typeface="Open Sans Light" pitchFamily="2" charset="0"/>
              <a:cs typeface="Open Sans Light" pitchFamily="2" charset="0"/>
              <a:sym typeface="Helvetica Neue Medium"/>
            </a:endParaRPr>
          </a:p>
        </p:txBody>
      </p:sp>
      <p:sp>
        <p:nvSpPr>
          <p:cNvPr id="8" name="Oval 7">
            <a:extLst>
              <a:ext uri="{FF2B5EF4-FFF2-40B4-BE49-F238E27FC236}">
                <a16:creationId xmlns:a16="http://schemas.microsoft.com/office/drawing/2014/main" id="{DCFF0438-821D-3C18-6D61-1BD73A4DC167}"/>
              </a:ext>
            </a:extLst>
          </p:cNvPr>
          <p:cNvSpPr/>
          <p:nvPr userDrawn="1"/>
        </p:nvSpPr>
        <p:spPr>
          <a:xfrm>
            <a:off x="4241849" y="4015089"/>
            <a:ext cx="775855" cy="836732"/>
          </a:xfrm>
          <a:prstGeom prst="ellipse">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3200" b="0" i="0" u="none" strike="noStrike" cap="none" spc="0" normalizeH="0" baseline="0" dirty="0">
                <a:ln>
                  <a:noFill/>
                </a:ln>
                <a:solidFill>
                  <a:schemeClr val="tx1"/>
                </a:solidFill>
                <a:effectLst/>
                <a:uFillTx/>
                <a:latin typeface="Open Sans Light" pitchFamily="2" charset="0"/>
                <a:ea typeface="Open Sans Light" pitchFamily="2" charset="0"/>
                <a:cs typeface="Open Sans Light" pitchFamily="2" charset="0"/>
                <a:sym typeface="Helvetica Neue Medium"/>
              </a:rPr>
              <a:t>1</a:t>
            </a:r>
          </a:p>
        </p:txBody>
      </p:sp>
      <p:sp>
        <p:nvSpPr>
          <p:cNvPr id="10" name="Oval 9">
            <a:extLst>
              <a:ext uri="{FF2B5EF4-FFF2-40B4-BE49-F238E27FC236}">
                <a16:creationId xmlns:a16="http://schemas.microsoft.com/office/drawing/2014/main" id="{1BC35716-81E4-A54F-3272-89DAA37CF79D}"/>
              </a:ext>
            </a:extLst>
          </p:cNvPr>
          <p:cNvSpPr/>
          <p:nvPr userDrawn="1"/>
        </p:nvSpPr>
        <p:spPr>
          <a:xfrm>
            <a:off x="11279661" y="4015089"/>
            <a:ext cx="775855" cy="836732"/>
          </a:xfrm>
          <a:prstGeom prst="ellipse">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3200" b="0" i="0" u="none" strike="noStrike" cap="none" spc="0" normalizeH="0" baseline="0" dirty="0">
                <a:ln>
                  <a:noFill/>
                </a:ln>
                <a:solidFill>
                  <a:schemeClr val="tx1"/>
                </a:solidFill>
                <a:effectLst/>
                <a:uFillTx/>
                <a:latin typeface="Open Sans Light" pitchFamily="2" charset="0"/>
                <a:ea typeface="Open Sans Light" pitchFamily="2" charset="0"/>
                <a:cs typeface="Open Sans Light" pitchFamily="2" charset="0"/>
                <a:sym typeface="Helvetica Neue Medium"/>
              </a:rPr>
              <a:t>2</a:t>
            </a:r>
          </a:p>
        </p:txBody>
      </p:sp>
      <p:sp>
        <p:nvSpPr>
          <p:cNvPr id="14" name="Oval 13">
            <a:extLst>
              <a:ext uri="{FF2B5EF4-FFF2-40B4-BE49-F238E27FC236}">
                <a16:creationId xmlns:a16="http://schemas.microsoft.com/office/drawing/2014/main" id="{6D587B62-738C-1BE8-E775-FC6EC9D2556E}"/>
              </a:ext>
            </a:extLst>
          </p:cNvPr>
          <p:cNvSpPr/>
          <p:nvPr userDrawn="1"/>
        </p:nvSpPr>
        <p:spPr>
          <a:xfrm>
            <a:off x="18463370" y="4015089"/>
            <a:ext cx="775855" cy="836732"/>
          </a:xfrm>
          <a:prstGeom prst="ellipse">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3200" b="0" i="0" u="none" strike="noStrike" cap="none" spc="0" normalizeH="0" baseline="0" dirty="0">
                <a:ln>
                  <a:noFill/>
                </a:ln>
                <a:solidFill>
                  <a:schemeClr val="tx1"/>
                </a:solidFill>
                <a:effectLst/>
                <a:uFillTx/>
                <a:latin typeface="Open Sans Light" pitchFamily="2" charset="0"/>
                <a:ea typeface="Open Sans Light" pitchFamily="2" charset="0"/>
                <a:cs typeface="Open Sans Light" pitchFamily="2" charset="0"/>
                <a:sym typeface="Helvetica Neue Medium"/>
              </a:rPr>
              <a:t>3</a:t>
            </a:r>
          </a:p>
        </p:txBody>
      </p:sp>
    </p:spTree>
    <p:extLst>
      <p:ext uri="{BB962C8B-B14F-4D97-AF65-F5344CB8AC3E}">
        <p14:creationId xmlns:p14="http://schemas.microsoft.com/office/powerpoint/2010/main" val="1809284995"/>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type 5">
    <p:spTree>
      <p:nvGrpSpPr>
        <p:cNvPr id="1" name=""/>
        <p:cNvGrpSpPr/>
        <p:nvPr/>
      </p:nvGrpSpPr>
      <p:grpSpPr>
        <a:xfrm>
          <a:off x="0" y="0"/>
          <a:ext cx="0" cy="0"/>
          <a:chOff x="0" y="0"/>
          <a:chExt cx="0" cy="0"/>
        </a:xfrm>
      </p:grpSpPr>
      <p:sp>
        <p:nvSpPr>
          <p:cNvPr id="2" name="Rectangle">
            <a:extLst>
              <a:ext uri="{FF2B5EF4-FFF2-40B4-BE49-F238E27FC236}">
                <a16:creationId xmlns:a16="http://schemas.microsoft.com/office/drawing/2014/main" id="{95F33489-AE64-A520-339D-37FA55DCDDCD}"/>
              </a:ext>
            </a:extLst>
          </p:cNvPr>
          <p:cNvSpPr/>
          <p:nvPr userDrawn="1"/>
        </p:nvSpPr>
        <p:spPr>
          <a:xfrm>
            <a:off x="-13856" y="2360348"/>
            <a:ext cx="24397856" cy="11436178"/>
          </a:xfrm>
          <a:prstGeom prst="rect">
            <a:avLst/>
          </a:prstGeom>
          <a:gradFill>
            <a:gsLst>
              <a:gs pos="0">
                <a:srgbClr val="2B7EC4"/>
              </a:gs>
              <a:gs pos="100000">
                <a:srgbClr val="57BFE8"/>
              </a:gs>
            </a:gsLst>
          </a:gra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grpSp>
        <p:nvGrpSpPr>
          <p:cNvPr id="152" name="Group"/>
          <p:cNvGrpSpPr/>
          <p:nvPr/>
        </p:nvGrpSpPr>
        <p:grpSpPr>
          <a:xfrm>
            <a:off x="756659" y="-3867"/>
            <a:ext cx="2783909" cy="2014172"/>
            <a:chOff x="-2864397" y="0"/>
            <a:chExt cx="2783907" cy="2014171"/>
          </a:xfrm>
        </p:grpSpPr>
        <p:pic>
          <p:nvPicPr>
            <p:cNvPr id="149" name="Image" descr="Image"/>
            <p:cNvPicPr>
              <a:picLocks noChangeAspect="1"/>
            </p:cNvPicPr>
            <p:nvPr/>
          </p:nvPicPr>
          <p:blipFill>
            <a:blip r:embed="rId2"/>
            <a:stretch>
              <a:fillRect/>
            </a:stretch>
          </p:blipFill>
          <p:spPr>
            <a:xfrm>
              <a:off x="-2864398" y="-1"/>
              <a:ext cx="630382" cy="1359672"/>
            </a:xfrm>
            <a:prstGeom prst="rect">
              <a:avLst/>
            </a:prstGeom>
            <a:ln w="12700" cap="flat">
              <a:noFill/>
              <a:miter lim="400000"/>
            </a:ln>
            <a:effectLst/>
          </p:spPr>
        </p:pic>
        <p:pic>
          <p:nvPicPr>
            <p:cNvPr id="150" name="Image" descr="Image"/>
            <p:cNvPicPr>
              <a:picLocks noChangeAspect="1"/>
            </p:cNvPicPr>
            <p:nvPr/>
          </p:nvPicPr>
          <p:blipFill>
            <a:blip r:embed="rId3"/>
            <a:srcRect t="88153" r="78332"/>
            <a:stretch>
              <a:fillRect/>
            </a:stretch>
          </p:blipFill>
          <p:spPr>
            <a:xfrm>
              <a:off x="-2850027" y="1390294"/>
              <a:ext cx="601633" cy="623878"/>
            </a:xfrm>
            <a:prstGeom prst="rect">
              <a:avLst/>
            </a:prstGeom>
            <a:ln w="12700" cap="flat">
              <a:noFill/>
              <a:miter lim="400000"/>
            </a:ln>
            <a:effectLst/>
          </p:spPr>
        </p:pic>
        <p:pic>
          <p:nvPicPr>
            <p:cNvPr id="151" name="Image" descr="Image"/>
            <p:cNvPicPr>
              <a:picLocks noChangeAspect="1"/>
            </p:cNvPicPr>
            <p:nvPr/>
          </p:nvPicPr>
          <p:blipFill>
            <a:blip r:embed="rId3"/>
            <a:srcRect l="31837" t="7689" b="68044"/>
            <a:stretch>
              <a:fillRect/>
            </a:stretch>
          </p:blipFill>
          <p:spPr>
            <a:xfrm>
              <a:off x="-1973131" y="245246"/>
              <a:ext cx="1892642" cy="1277976"/>
            </a:xfrm>
            <a:prstGeom prst="rect">
              <a:avLst/>
            </a:prstGeom>
            <a:ln w="12700" cap="flat">
              <a:noFill/>
              <a:miter lim="400000"/>
            </a:ln>
            <a:effectLst/>
          </p:spPr>
        </p:pic>
      </p:grpSp>
      <p:sp>
        <p:nvSpPr>
          <p:cNvPr id="3" name="Title 2">
            <a:extLst>
              <a:ext uri="{FF2B5EF4-FFF2-40B4-BE49-F238E27FC236}">
                <a16:creationId xmlns:a16="http://schemas.microsoft.com/office/drawing/2014/main" id="{4C90E15E-9DC3-D24F-8189-931487225A46}"/>
              </a:ext>
            </a:extLst>
          </p:cNvPr>
          <p:cNvSpPr>
            <a:spLocks noGrp="1"/>
          </p:cNvSpPr>
          <p:nvPr>
            <p:ph type="title" hasCustomPrompt="1"/>
          </p:nvPr>
        </p:nvSpPr>
        <p:spPr>
          <a:xfrm>
            <a:off x="2167377" y="1871164"/>
            <a:ext cx="14715569" cy="511175"/>
          </a:xfrm>
        </p:spPr>
        <p:txBody>
          <a:bodyPr>
            <a:normAutofit/>
          </a:bodyPr>
          <a:lstStyle>
            <a:lvl1pPr>
              <a:defRPr kumimoji="0" lang="en-US" sz="3800" b="1" i="0" u="none" strike="noStrike" cap="all" spc="0" normalizeH="0" baseline="0">
                <a:ln>
                  <a:noFill/>
                </a:ln>
                <a:solidFill>
                  <a:srgbClr val="128CCD"/>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r>
              <a:rPr lang="en-US" dirty="0"/>
              <a:t>SLIDE TITLE</a:t>
            </a:r>
          </a:p>
        </p:txBody>
      </p:sp>
      <p:sp>
        <p:nvSpPr>
          <p:cNvPr id="13" name="Text Placeholder 4">
            <a:extLst>
              <a:ext uri="{FF2B5EF4-FFF2-40B4-BE49-F238E27FC236}">
                <a16:creationId xmlns:a16="http://schemas.microsoft.com/office/drawing/2014/main" id="{F9A081F0-DCC0-4F43-B885-A177263AC1B5}"/>
              </a:ext>
            </a:extLst>
          </p:cNvPr>
          <p:cNvSpPr>
            <a:spLocks noGrp="1"/>
          </p:cNvSpPr>
          <p:nvPr>
            <p:ph type="body" sz="quarter" idx="10" hasCustomPrompt="1"/>
          </p:nvPr>
        </p:nvSpPr>
        <p:spPr>
          <a:xfrm>
            <a:off x="2167377" y="2419728"/>
            <a:ext cx="9768875" cy="803546"/>
          </a:xfrm>
        </p:spPr>
        <p:txBody>
          <a:bodyPr/>
          <a:lstStyle>
            <a:lvl1pPr marL="0" indent="0">
              <a:buNone/>
              <a:defRPr kumimoji="0" lang="en-US" sz="3200" b="1" i="0" u="none" strike="noStrike" cap="all" spc="0" normalizeH="0" baseline="0">
                <a:ln>
                  <a:noFill/>
                </a:ln>
                <a:solidFill>
                  <a:schemeClr val="bg1"/>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pPr lvl="0"/>
            <a:r>
              <a:rPr lang="en-US" dirty="0"/>
              <a:t>SUB TITLE</a:t>
            </a:r>
          </a:p>
        </p:txBody>
      </p:sp>
      <p:sp>
        <p:nvSpPr>
          <p:cNvPr id="27" name="Text Placeholder 5">
            <a:extLst>
              <a:ext uri="{FF2B5EF4-FFF2-40B4-BE49-F238E27FC236}">
                <a16:creationId xmlns:a16="http://schemas.microsoft.com/office/drawing/2014/main" id="{F4A212B9-DBD9-E746-BAFB-9234B89096E8}"/>
              </a:ext>
            </a:extLst>
          </p:cNvPr>
          <p:cNvSpPr>
            <a:spLocks noGrp="1"/>
          </p:cNvSpPr>
          <p:nvPr>
            <p:ph type="body" sz="quarter" idx="16"/>
          </p:nvPr>
        </p:nvSpPr>
        <p:spPr>
          <a:xfrm>
            <a:off x="2167377" y="6556917"/>
            <a:ext cx="9768906" cy="5575610"/>
          </a:xfrm>
        </p:spPr>
        <p:txBody>
          <a:bodyPr>
            <a:noAutofit/>
          </a:bodyPr>
          <a:lstStyle>
            <a:lvl1pPr marL="0" indent="0">
              <a:buNone/>
              <a:defRPr kumimoji="0" lang="en-US" sz="2600" b="0" i="0" u="none" strike="noStrike" cap="none" spc="0" normalizeH="0" baseline="0">
                <a:ln>
                  <a:noFill/>
                </a:ln>
                <a:solidFill>
                  <a:srgbClr val="FFFFFF"/>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a:t>Click to edit Master text styles</a:t>
            </a:r>
          </a:p>
        </p:txBody>
      </p:sp>
      <p:sp>
        <p:nvSpPr>
          <p:cNvPr id="34" name="Picture Placeholder 3">
            <a:extLst>
              <a:ext uri="{FF2B5EF4-FFF2-40B4-BE49-F238E27FC236}">
                <a16:creationId xmlns:a16="http://schemas.microsoft.com/office/drawing/2014/main" id="{199BEEEC-0D44-544B-A30D-8F854BF4A1E2}"/>
              </a:ext>
            </a:extLst>
          </p:cNvPr>
          <p:cNvSpPr>
            <a:spLocks noGrp="1"/>
          </p:cNvSpPr>
          <p:nvPr>
            <p:ph type="pic" sz="quarter" idx="13"/>
          </p:nvPr>
        </p:nvSpPr>
        <p:spPr>
          <a:xfrm>
            <a:off x="12339930" y="4210629"/>
            <a:ext cx="9099057" cy="7921898"/>
          </a:xfrm>
        </p:spPr>
        <p:txBody>
          <a:bodyPr/>
          <a:lstStyle>
            <a:lvl1pPr marL="0" indent="0">
              <a:buNone/>
              <a:defRPr b="0">
                <a:solidFill>
                  <a:schemeClr val="bg1"/>
                </a:solidFill>
              </a:defRPr>
            </a:lvl1pPr>
          </a:lstStyle>
          <a:p>
            <a:r>
              <a:rPr lang="en-US"/>
              <a:t>Click icon to add picture</a:t>
            </a:r>
            <a:endParaRPr lang="en-US" dirty="0"/>
          </a:p>
        </p:txBody>
      </p:sp>
      <p:sp>
        <p:nvSpPr>
          <p:cNvPr id="6" name="Text Placeholder 5">
            <a:extLst>
              <a:ext uri="{FF2B5EF4-FFF2-40B4-BE49-F238E27FC236}">
                <a16:creationId xmlns:a16="http://schemas.microsoft.com/office/drawing/2014/main" id="{313C6146-DC72-7FB3-6375-B120A24C107F}"/>
              </a:ext>
            </a:extLst>
          </p:cNvPr>
          <p:cNvSpPr>
            <a:spLocks noGrp="1"/>
          </p:cNvSpPr>
          <p:nvPr>
            <p:ph type="body" sz="quarter" idx="17" hasCustomPrompt="1"/>
          </p:nvPr>
        </p:nvSpPr>
        <p:spPr>
          <a:xfrm>
            <a:off x="2166938" y="4210049"/>
            <a:ext cx="9768874" cy="2039112"/>
          </a:xfrm>
        </p:spPr>
        <p:txBody>
          <a:bodyPr>
            <a:normAutofit/>
          </a:bodyPr>
          <a:lstStyle>
            <a:lvl1pPr marL="0" indent="0">
              <a:buNone/>
              <a:defRPr sz="4400">
                <a:solidFill>
                  <a:schemeClr val="bg1"/>
                </a:solidFill>
              </a:defRPr>
            </a:lvl1pPr>
            <a:lvl5pPr marL="2438400" indent="0" algn="l">
              <a:buFont typeface="Arial" panose="020B0604020202020204" pitchFamily="34" charset="0"/>
              <a:buNone/>
              <a:defRPr sz="4400">
                <a:solidFill>
                  <a:schemeClr val="bg1"/>
                </a:solidFill>
              </a:defRPr>
            </a:lvl5pPr>
          </a:lstStyle>
          <a:p>
            <a:pPr lvl="0"/>
            <a:r>
              <a:rPr lang="en-US" dirty="0"/>
              <a:t>Click to add text</a:t>
            </a:r>
          </a:p>
        </p:txBody>
      </p:sp>
    </p:spTree>
    <p:extLst>
      <p:ext uri="{BB962C8B-B14F-4D97-AF65-F5344CB8AC3E}">
        <p14:creationId xmlns:p14="http://schemas.microsoft.com/office/powerpoint/2010/main" val="2085329813"/>
      </p:ext>
    </p:extLst>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Content type 5">
    <p:spTree>
      <p:nvGrpSpPr>
        <p:cNvPr id="1" name=""/>
        <p:cNvGrpSpPr/>
        <p:nvPr/>
      </p:nvGrpSpPr>
      <p:grpSpPr>
        <a:xfrm>
          <a:off x="0" y="0"/>
          <a:ext cx="0" cy="0"/>
          <a:chOff x="0" y="0"/>
          <a:chExt cx="0" cy="0"/>
        </a:xfrm>
      </p:grpSpPr>
      <p:sp>
        <p:nvSpPr>
          <p:cNvPr id="2" name="Rectangle">
            <a:extLst>
              <a:ext uri="{FF2B5EF4-FFF2-40B4-BE49-F238E27FC236}">
                <a16:creationId xmlns:a16="http://schemas.microsoft.com/office/drawing/2014/main" id="{28F252AD-5DE4-7070-6059-31CB6E8E15CC}"/>
              </a:ext>
            </a:extLst>
          </p:cNvPr>
          <p:cNvSpPr/>
          <p:nvPr userDrawn="1"/>
        </p:nvSpPr>
        <p:spPr>
          <a:xfrm>
            <a:off x="-13856" y="2360348"/>
            <a:ext cx="24397856" cy="11436178"/>
          </a:xfrm>
          <a:prstGeom prst="rect">
            <a:avLst/>
          </a:prstGeom>
          <a:gradFill>
            <a:gsLst>
              <a:gs pos="0">
                <a:srgbClr val="2B7EC4"/>
              </a:gs>
              <a:gs pos="100000">
                <a:srgbClr val="57BFE8"/>
              </a:gs>
            </a:gsLst>
          </a:gra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grpSp>
        <p:nvGrpSpPr>
          <p:cNvPr id="152" name="Group"/>
          <p:cNvGrpSpPr/>
          <p:nvPr/>
        </p:nvGrpSpPr>
        <p:grpSpPr>
          <a:xfrm>
            <a:off x="756659" y="-3867"/>
            <a:ext cx="2783909" cy="2014172"/>
            <a:chOff x="-2864397" y="0"/>
            <a:chExt cx="2783907" cy="2014171"/>
          </a:xfrm>
        </p:grpSpPr>
        <p:pic>
          <p:nvPicPr>
            <p:cNvPr id="149" name="Image" descr="Image"/>
            <p:cNvPicPr>
              <a:picLocks noChangeAspect="1"/>
            </p:cNvPicPr>
            <p:nvPr/>
          </p:nvPicPr>
          <p:blipFill>
            <a:blip r:embed="rId2"/>
            <a:stretch>
              <a:fillRect/>
            </a:stretch>
          </p:blipFill>
          <p:spPr>
            <a:xfrm>
              <a:off x="-2864398" y="-1"/>
              <a:ext cx="630382" cy="1359672"/>
            </a:xfrm>
            <a:prstGeom prst="rect">
              <a:avLst/>
            </a:prstGeom>
            <a:ln w="12700" cap="flat">
              <a:noFill/>
              <a:miter lim="400000"/>
            </a:ln>
            <a:effectLst/>
          </p:spPr>
        </p:pic>
        <p:pic>
          <p:nvPicPr>
            <p:cNvPr id="150" name="Image" descr="Image"/>
            <p:cNvPicPr>
              <a:picLocks noChangeAspect="1"/>
            </p:cNvPicPr>
            <p:nvPr/>
          </p:nvPicPr>
          <p:blipFill>
            <a:blip r:embed="rId3"/>
            <a:srcRect t="88153" r="78332"/>
            <a:stretch>
              <a:fillRect/>
            </a:stretch>
          </p:blipFill>
          <p:spPr>
            <a:xfrm>
              <a:off x="-2850027" y="1390294"/>
              <a:ext cx="601633" cy="623878"/>
            </a:xfrm>
            <a:prstGeom prst="rect">
              <a:avLst/>
            </a:prstGeom>
            <a:ln w="12700" cap="flat">
              <a:noFill/>
              <a:miter lim="400000"/>
            </a:ln>
            <a:effectLst/>
          </p:spPr>
        </p:pic>
        <p:pic>
          <p:nvPicPr>
            <p:cNvPr id="151" name="Image" descr="Image"/>
            <p:cNvPicPr>
              <a:picLocks noChangeAspect="1"/>
            </p:cNvPicPr>
            <p:nvPr/>
          </p:nvPicPr>
          <p:blipFill>
            <a:blip r:embed="rId3"/>
            <a:srcRect l="31837" t="7689" b="68044"/>
            <a:stretch>
              <a:fillRect/>
            </a:stretch>
          </p:blipFill>
          <p:spPr>
            <a:xfrm>
              <a:off x="-1973131" y="245246"/>
              <a:ext cx="1892642" cy="1277976"/>
            </a:xfrm>
            <a:prstGeom prst="rect">
              <a:avLst/>
            </a:prstGeom>
            <a:ln w="12700" cap="flat">
              <a:noFill/>
              <a:miter lim="400000"/>
            </a:ln>
            <a:effectLst/>
          </p:spPr>
        </p:pic>
      </p:grpSp>
      <p:sp>
        <p:nvSpPr>
          <p:cNvPr id="3" name="Title 2">
            <a:extLst>
              <a:ext uri="{FF2B5EF4-FFF2-40B4-BE49-F238E27FC236}">
                <a16:creationId xmlns:a16="http://schemas.microsoft.com/office/drawing/2014/main" id="{4C90E15E-9DC3-D24F-8189-931487225A46}"/>
              </a:ext>
            </a:extLst>
          </p:cNvPr>
          <p:cNvSpPr>
            <a:spLocks noGrp="1"/>
          </p:cNvSpPr>
          <p:nvPr>
            <p:ph type="title" hasCustomPrompt="1"/>
          </p:nvPr>
        </p:nvSpPr>
        <p:spPr>
          <a:xfrm>
            <a:off x="2167377" y="1871164"/>
            <a:ext cx="14715569" cy="511175"/>
          </a:xfrm>
        </p:spPr>
        <p:txBody>
          <a:bodyPr>
            <a:normAutofit/>
          </a:bodyPr>
          <a:lstStyle>
            <a:lvl1pPr>
              <a:defRPr kumimoji="0" lang="en-US" sz="3800" b="1" i="0" u="none" strike="noStrike" cap="all" spc="0" normalizeH="0" baseline="0">
                <a:ln>
                  <a:noFill/>
                </a:ln>
                <a:solidFill>
                  <a:srgbClr val="128CCD"/>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r>
              <a:rPr lang="en-US" dirty="0"/>
              <a:t>SLIDE TITLE</a:t>
            </a:r>
          </a:p>
        </p:txBody>
      </p:sp>
      <p:sp>
        <p:nvSpPr>
          <p:cNvPr id="13" name="Text Placeholder 4">
            <a:extLst>
              <a:ext uri="{FF2B5EF4-FFF2-40B4-BE49-F238E27FC236}">
                <a16:creationId xmlns:a16="http://schemas.microsoft.com/office/drawing/2014/main" id="{F9A081F0-DCC0-4F43-B885-A177263AC1B5}"/>
              </a:ext>
            </a:extLst>
          </p:cNvPr>
          <p:cNvSpPr>
            <a:spLocks noGrp="1"/>
          </p:cNvSpPr>
          <p:nvPr>
            <p:ph type="body" sz="quarter" idx="10" hasCustomPrompt="1"/>
          </p:nvPr>
        </p:nvSpPr>
        <p:spPr>
          <a:xfrm>
            <a:off x="2167377" y="2419728"/>
            <a:ext cx="9768875" cy="803546"/>
          </a:xfrm>
        </p:spPr>
        <p:txBody>
          <a:bodyPr/>
          <a:lstStyle>
            <a:lvl1pPr marL="0" indent="0">
              <a:buNone/>
              <a:defRPr kumimoji="0" lang="en-US" sz="3200" b="1" i="0" u="none" strike="noStrike" cap="all" spc="0" normalizeH="0" baseline="0">
                <a:ln>
                  <a:noFill/>
                </a:ln>
                <a:solidFill>
                  <a:schemeClr val="bg1"/>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pPr lvl="0"/>
            <a:r>
              <a:rPr lang="en-US" dirty="0"/>
              <a:t>SUB TITLE</a:t>
            </a:r>
          </a:p>
        </p:txBody>
      </p:sp>
      <p:sp>
        <p:nvSpPr>
          <p:cNvPr id="4" name="Or 3">
            <a:extLst>
              <a:ext uri="{FF2B5EF4-FFF2-40B4-BE49-F238E27FC236}">
                <a16:creationId xmlns:a16="http://schemas.microsoft.com/office/drawing/2014/main" id="{E68A1B27-C10C-399D-6C52-E0B8F062FF6D}"/>
              </a:ext>
            </a:extLst>
          </p:cNvPr>
          <p:cNvSpPr/>
          <p:nvPr userDrawn="1"/>
        </p:nvSpPr>
        <p:spPr>
          <a:xfrm>
            <a:off x="7481303" y="3712458"/>
            <a:ext cx="9144000" cy="9144000"/>
          </a:xfrm>
          <a:prstGeom prst="flowChartOr">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Open Sans Light" pitchFamily="2" charset="0"/>
              <a:ea typeface="Open Sans Light" pitchFamily="2" charset="0"/>
              <a:cs typeface="Open Sans Light" pitchFamily="2" charset="0"/>
              <a:sym typeface="Helvetica Neue Medium"/>
            </a:endParaRPr>
          </a:p>
        </p:txBody>
      </p:sp>
      <p:cxnSp>
        <p:nvCxnSpPr>
          <p:cNvPr id="8" name="Straight Connector 7">
            <a:extLst>
              <a:ext uri="{FF2B5EF4-FFF2-40B4-BE49-F238E27FC236}">
                <a16:creationId xmlns:a16="http://schemas.microsoft.com/office/drawing/2014/main" id="{9AE1FE12-D6E7-CC76-3FE4-BC8F0EC78DF0}"/>
              </a:ext>
            </a:extLst>
          </p:cNvPr>
          <p:cNvCxnSpPr>
            <a:cxnSpLocks/>
            <a:stCxn id="4" idx="0"/>
          </p:cNvCxnSpPr>
          <p:nvPr userDrawn="1"/>
        </p:nvCxnSpPr>
        <p:spPr>
          <a:xfrm>
            <a:off x="12053303" y="3712458"/>
            <a:ext cx="22098" cy="9144000"/>
          </a:xfrm>
          <a:prstGeom prst="line">
            <a:avLst/>
          </a:prstGeom>
          <a:noFill/>
          <a:ln w="76200" cap="flat">
            <a:solidFill>
              <a:srgbClr val="314F93"/>
            </a:solidFill>
            <a:prstDash val="solid"/>
            <a:miter lim="400000"/>
          </a:ln>
          <a:effectLst/>
          <a:sp3d/>
        </p:spPr>
        <p:style>
          <a:lnRef idx="0">
            <a:scrgbClr r="0" g="0" b="0"/>
          </a:lnRef>
          <a:fillRef idx="0">
            <a:scrgbClr r="0" g="0" b="0"/>
          </a:fillRef>
          <a:effectRef idx="0">
            <a:scrgbClr r="0" g="0" b="0"/>
          </a:effectRef>
          <a:fontRef idx="none"/>
        </p:style>
      </p:cxnSp>
      <p:cxnSp>
        <p:nvCxnSpPr>
          <p:cNvPr id="18" name="Straight Connector 17">
            <a:extLst>
              <a:ext uri="{FF2B5EF4-FFF2-40B4-BE49-F238E27FC236}">
                <a16:creationId xmlns:a16="http://schemas.microsoft.com/office/drawing/2014/main" id="{4945EE12-0322-D3C6-8589-1B9554503365}"/>
              </a:ext>
            </a:extLst>
          </p:cNvPr>
          <p:cNvCxnSpPr>
            <a:cxnSpLocks/>
            <a:endCxn id="4" idx="2"/>
          </p:cNvCxnSpPr>
          <p:nvPr userDrawn="1"/>
        </p:nvCxnSpPr>
        <p:spPr>
          <a:xfrm flipH="1">
            <a:off x="7481303" y="8284458"/>
            <a:ext cx="9144000" cy="0"/>
          </a:xfrm>
          <a:prstGeom prst="line">
            <a:avLst/>
          </a:prstGeom>
          <a:noFill/>
          <a:ln w="76200" cap="flat">
            <a:solidFill>
              <a:srgbClr val="314F93"/>
            </a:solidFill>
            <a:prstDash val="solid"/>
            <a:miter lim="400000"/>
          </a:ln>
          <a:effectLst/>
          <a:sp3d/>
        </p:spPr>
        <p:style>
          <a:lnRef idx="0">
            <a:scrgbClr r="0" g="0" b="0"/>
          </a:lnRef>
          <a:fillRef idx="0">
            <a:scrgbClr r="0" g="0" b="0"/>
          </a:fillRef>
          <a:effectRef idx="0">
            <a:scrgbClr r="0" g="0" b="0"/>
          </a:effectRef>
          <a:fontRef idx="none"/>
        </p:style>
      </p:cxnSp>
      <p:sp>
        <p:nvSpPr>
          <p:cNvPr id="16" name="Text Placeholder 15">
            <a:extLst>
              <a:ext uri="{FF2B5EF4-FFF2-40B4-BE49-F238E27FC236}">
                <a16:creationId xmlns:a16="http://schemas.microsoft.com/office/drawing/2014/main" id="{9B267469-4390-8C92-5D06-4DA338A102E6}"/>
              </a:ext>
            </a:extLst>
          </p:cNvPr>
          <p:cNvSpPr>
            <a:spLocks noGrp="1"/>
          </p:cNvSpPr>
          <p:nvPr>
            <p:ph type="body" sz="quarter" idx="11" hasCustomPrompt="1"/>
          </p:nvPr>
        </p:nvSpPr>
        <p:spPr>
          <a:xfrm>
            <a:off x="2166939" y="4018728"/>
            <a:ext cx="4683924" cy="3600000"/>
          </a:xfrm>
        </p:spPr>
        <p:txBody>
          <a:bodyPr>
            <a:normAutofit/>
          </a:bodyPr>
          <a:lstStyle>
            <a:lvl1pPr marL="0" indent="0">
              <a:buNone/>
              <a:defRPr sz="2800">
                <a:solidFill>
                  <a:schemeClr val="bg1"/>
                </a:solidFill>
              </a:defRPr>
            </a:lvl1pPr>
            <a:lvl5pPr marL="2438400" indent="0">
              <a:buNone/>
              <a:defRPr/>
            </a:lvl5pPr>
          </a:lstStyle>
          <a:p>
            <a:pPr lvl="0"/>
            <a:r>
              <a:rPr lang="en-US" dirty="0"/>
              <a:t>Click to add text</a:t>
            </a:r>
          </a:p>
        </p:txBody>
      </p:sp>
      <p:sp>
        <p:nvSpPr>
          <p:cNvPr id="25" name="Text Placeholder 15">
            <a:extLst>
              <a:ext uri="{FF2B5EF4-FFF2-40B4-BE49-F238E27FC236}">
                <a16:creationId xmlns:a16="http://schemas.microsoft.com/office/drawing/2014/main" id="{FC4F9637-2BA1-E3F7-1599-2295EF076CCC}"/>
              </a:ext>
            </a:extLst>
          </p:cNvPr>
          <p:cNvSpPr>
            <a:spLocks noGrp="1"/>
          </p:cNvSpPr>
          <p:nvPr>
            <p:ph type="body" sz="quarter" idx="12" hasCustomPrompt="1"/>
          </p:nvPr>
        </p:nvSpPr>
        <p:spPr>
          <a:xfrm>
            <a:off x="8056949" y="7294814"/>
            <a:ext cx="3795402" cy="751262"/>
          </a:xfrm>
        </p:spPr>
        <p:txBody>
          <a:bodyPr>
            <a:normAutofit/>
          </a:bodyPr>
          <a:lstStyle>
            <a:lvl1pPr marL="0" indent="0" algn="ctr">
              <a:buNone/>
              <a:defRPr sz="2800">
                <a:solidFill>
                  <a:srgbClr val="002060"/>
                </a:solidFill>
              </a:defRPr>
            </a:lvl1pPr>
            <a:lvl5pPr marL="2438400" indent="0">
              <a:buNone/>
              <a:defRPr/>
            </a:lvl5pPr>
          </a:lstStyle>
          <a:p>
            <a:pPr lvl="0"/>
            <a:r>
              <a:rPr lang="en-US" dirty="0"/>
              <a:t>Click to add text</a:t>
            </a:r>
          </a:p>
        </p:txBody>
      </p:sp>
      <p:sp>
        <p:nvSpPr>
          <p:cNvPr id="26" name="Text Placeholder 15">
            <a:extLst>
              <a:ext uri="{FF2B5EF4-FFF2-40B4-BE49-F238E27FC236}">
                <a16:creationId xmlns:a16="http://schemas.microsoft.com/office/drawing/2014/main" id="{47270689-CD03-86EE-AD4E-701F61CD37A1}"/>
              </a:ext>
            </a:extLst>
          </p:cNvPr>
          <p:cNvSpPr>
            <a:spLocks noGrp="1"/>
          </p:cNvSpPr>
          <p:nvPr>
            <p:ph type="body" sz="quarter" idx="13" hasCustomPrompt="1"/>
          </p:nvPr>
        </p:nvSpPr>
        <p:spPr>
          <a:xfrm>
            <a:off x="8056949" y="8617313"/>
            <a:ext cx="3795402" cy="751262"/>
          </a:xfrm>
        </p:spPr>
        <p:txBody>
          <a:bodyPr>
            <a:normAutofit/>
          </a:bodyPr>
          <a:lstStyle>
            <a:lvl1pPr marL="0" indent="0" algn="ctr">
              <a:buNone/>
              <a:defRPr sz="2800">
                <a:solidFill>
                  <a:srgbClr val="002060"/>
                </a:solidFill>
              </a:defRPr>
            </a:lvl1pPr>
            <a:lvl5pPr marL="2438400" indent="0">
              <a:buNone/>
              <a:defRPr/>
            </a:lvl5pPr>
          </a:lstStyle>
          <a:p>
            <a:pPr lvl="0"/>
            <a:r>
              <a:rPr lang="en-US" dirty="0"/>
              <a:t>Click to add text</a:t>
            </a:r>
          </a:p>
        </p:txBody>
      </p:sp>
      <p:sp>
        <p:nvSpPr>
          <p:cNvPr id="28" name="Text Placeholder 15">
            <a:extLst>
              <a:ext uri="{FF2B5EF4-FFF2-40B4-BE49-F238E27FC236}">
                <a16:creationId xmlns:a16="http://schemas.microsoft.com/office/drawing/2014/main" id="{B5939A4B-8504-2C32-E90E-9DA4843EF0EF}"/>
              </a:ext>
            </a:extLst>
          </p:cNvPr>
          <p:cNvSpPr>
            <a:spLocks noGrp="1"/>
          </p:cNvSpPr>
          <p:nvPr>
            <p:ph type="body" sz="quarter" idx="14" hasCustomPrompt="1"/>
          </p:nvPr>
        </p:nvSpPr>
        <p:spPr>
          <a:xfrm>
            <a:off x="12365741" y="7298299"/>
            <a:ext cx="3795402" cy="751262"/>
          </a:xfrm>
        </p:spPr>
        <p:txBody>
          <a:bodyPr>
            <a:normAutofit/>
          </a:bodyPr>
          <a:lstStyle>
            <a:lvl1pPr marL="0" indent="0" algn="ctr">
              <a:buNone/>
              <a:defRPr sz="2800">
                <a:solidFill>
                  <a:srgbClr val="002060"/>
                </a:solidFill>
              </a:defRPr>
            </a:lvl1pPr>
            <a:lvl5pPr marL="2438400" indent="0">
              <a:buNone/>
              <a:defRPr/>
            </a:lvl5pPr>
          </a:lstStyle>
          <a:p>
            <a:pPr lvl="0"/>
            <a:r>
              <a:rPr lang="en-US" dirty="0"/>
              <a:t>Click to add text</a:t>
            </a:r>
          </a:p>
        </p:txBody>
      </p:sp>
      <p:sp>
        <p:nvSpPr>
          <p:cNvPr id="29" name="Text Placeholder 15">
            <a:extLst>
              <a:ext uri="{FF2B5EF4-FFF2-40B4-BE49-F238E27FC236}">
                <a16:creationId xmlns:a16="http://schemas.microsoft.com/office/drawing/2014/main" id="{44D6C0A8-7DC7-6F84-E472-8E0CA423C51E}"/>
              </a:ext>
            </a:extLst>
          </p:cNvPr>
          <p:cNvSpPr>
            <a:spLocks noGrp="1"/>
          </p:cNvSpPr>
          <p:nvPr>
            <p:ph type="body" sz="quarter" idx="15" hasCustomPrompt="1"/>
          </p:nvPr>
        </p:nvSpPr>
        <p:spPr>
          <a:xfrm>
            <a:off x="12427997" y="8595891"/>
            <a:ext cx="3795402" cy="751262"/>
          </a:xfrm>
        </p:spPr>
        <p:txBody>
          <a:bodyPr>
            <a:normAutofit/>
          </a:bodyPr>
          <a:lstStyle>
            <a:lvl1pPr marL="0" indent="0" algn="ctr">
              <a:buNone/>
              <a:defRPr sz="2800">
                <a:solidFill>
                  <a:srgbClr val="002060"/>
                </a:solidFill>
              </a:defRPr>
            </a:lvl1pPr>
            <a:lvl5pPr marL="2438400" indent="0">
              <a:buNone/>
              <a:defRPr/>
            </a:lvl5pPr>
          </a:lstStyle>
          <a:p>
            <a:pPr lvl="0"/>
            <a:r>
              <a:rPr lang="en-US" dirty="0"/>
              <a:t>Click to add text</a:t>
            </a:r>
          </a:p>
        </p:txBody>
      </p:sp>
      <p:sp>
        <p:nvSpPr>
          <p:cNvPr id="30" name="Text Placeholder 15">
            <a:extLst>
              <a:ext uri="{FF2B5EF4-FFF2-40B4-BE49-F238E27FC236}">
                <a16:creationId xmlns:a16="http://schemas.microsoft.com/office/drawing/2014/main" id="{F6BCDD7A-9667-FF15-DEDB-20C0D431E0A3}"/>
              </a:ext>
            </a:extLst>
          </p:cNvPr>
          <p:cNvSpPr>
            <a:spLocks noGrp="1"/>
          </p:cNvSpPr>
          <p:nvPr>
            <p:ph type="body" sz="quarter" idx="16" hasCustomPrompt="1"/>
          </p:nvPr>
        </p:nvSpPr>
        <p:spPr>
          <a:xfrm>
            <a:off x="2166939" y="8938684"/>
            <a:ext cx="4683924" cy="3600000"/>
          </a:xfrm>
        </p:spPr>
        <p:txBody>
          <a:bodyPr>
            <a:normAutofit/>
          </a:bodyPr>
          <a:lstStyle>
            <a:lvl1pPr marL="0" indent="0">
              <a:buNone/>
              <a:defRPr sz="2800">
                <a:solidFill>
                  <a:schemeClr val="bg1"/>
                </a:solidFill>
              </a:defRPr>
            </a:lvl1pPr>
            <a:lvl5pPr marL="2438400" indent="0">
              <a:buNone/>
              <a:defRPr/>
            </a:lvl5pPr>
          </a:lstStyle>
          <a:p>
            <a:pPr lvl="0"/>
            <a:r>
              <a:rPr lang="en-US" dirty="0"/>
              <a:t>Click to add text</a:t>
            </a:r>
          </a:p>
        </p:txBody>
      </p:sp>
      <p:sp>
        <p:nvSpPr>
          <p:cNvPr id="31" name="Text Placeholder 15">
            <a:extLst>
              <a:ext uri="{FF2B5EF4-FFF2-40B4-BE49-F238E27FC236}">
                <a16:creationId xmlns:a16="http://schemas.microsoft.com/office/drawing/2014/main" id="{6ADBE3FB-D313-E2BC-715C-D8600CF8BD21}"/>
              </a:ext>
            </a:extLst>
          </p:cNvPr>
          <p:cNvSpPr>
            <a:spLocks noGrp="1"/>
          </p:cNvSpPr>
          <p:nvPr>
            <p:ph type="body" sz="quarter" idx="17" hasCustomPrompt="1"/>
          </p:nvPr>
        </p:nvSpPr>
        <p:spPr>
          <a:xfrm>
            <a:off x="17255744" y="4018728"/>
            <a:ext cx="4683924" cy="3600000"/>
          </a:xfrm>
        </p:spPr>
        <p:txBody>
          <a:bodyPr>
            <a:normAutofit/>
          </a:bodyPr>
          <a:lstStyle>
            <a:lvl1pPr marL="0" indent="0">
              <a:buNone/>
              <a:defRPr sz="2800">
                <a:solidFill>
                  <a:schemeClr val="bg1"/>
                </a:solidFill>
              </a:defRPr>
            </a:lvl1pPr>
            <a:lvl5pPr marL="2438400" indent="0">
              <a:buNone/>
              <a:defRPr/>
            </a:lvl5pPr>
          </a:lstStyle>
          <a:p>
            <a:pPr lvl="0"/>
            <a:r>
              <a:rPr lang="en-US" dirty="0"/>
              <a:t>Click to add text</a:t>
            </a:r>
          </a:p>
        </p:txBody>
      </p:sp>
      <p:sp>
        <p:nvSpPr>
          <p:cNvPr id="32" name="Text Placeholder 15">
            <a:extLst>
              <a:ext uri="{FF2B5EF4-FFF2-40B4-BE49-F238E27FC236}">
                <a16:creationId xmlns:a16="http://schemas.microsoft.com/office/drawing/2014/main" id="{A79FD328-17AF-2BB2-5730-3D5CA0EE9704}"/>
              </a:ext>
            </a:extLst>
          </p:cNvPr>
          <p:cNvSpPr>
            <a:spLocks noGrp="1"/>
          </p:cNvSpPr>
          <p:nvPr>
            <p:ph type="body" sz="quarter" idx="18" hasCustomPrompt="1"/>
          </p:nvPr>
        </p:nvSpPr>
        <p:spPr>
          <a:xfrm>
            <a:off x="17255744" y="8938684"/>
            <a:ext cx="4683924" cy="3600000"/>
          </a:xfrm>
        </p:spPr>
        <p:txBody>
          <a:bodyPr>
            <a:normAutofit/>
          </a:bodyPr>
          <a:lstStyle>
            <a:lvl1pPr marL="0" indent="0">
              <a:buNone/>
              <a:defRPr sz="2800">
                <a:solidFill>
                  <a:schemeClr val="bg1"/>
                </a:solidFill>
              </a:defRPr>
            </a:lvl1pPr>
            <a:lvl5pPr marL="2438400" indent="0">
              <a:buNone/>
              <a:defRPr/>
            </a:lvl5pPr>
          </a:lstStyle>
          <a:p>
            <a:pPr lvl="0"/>
            <a:r>
              <a:rPr lang="en-US" dirty="0"/>
              <a:t>Click to add text</a:t>
            </a:r>
          </a:p>
        </p:txBody>
      </p:sp>
      <p:pic>
        <p:nvPicPr>
          <p:cNvPr id="20" name="Graphic 19" descr="Artificial Intelligence with solid fill">
            <a:extLst>
              <a:ext uri="{FF2B5EF4-FFF2-40B4-BE49-F238E27FC236}">
                <a16:creationId xmlns:a16="http://schemas.microsoft.com/office/drawing/2014/main" id="{717E632E-7C2D-8BE2-BA0D-FBA56ED592A2}"/>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328162" y="4999921"/>
            <a:ext cx="1936946" cy="1936946"/>
          </a:xfrm>
          <a:prstGeom prst="rect">
            <a:avLst/>
          </a:prstGeom>
        </p:spPr>
      </p:pic>
      <p:pic>
        <p:nvPicPr>
          <p:cNvPr id="22" name="Graphic 21" descr="Atom with solid fill">
            <a:extLst>
              <a:ext uri="{FF2B5EF4-FFF2-40B4-BE49-F238E27FC236}">
                <a16:creationId xmlns:a16="http://schemas.microsoft.com/office/drawing/2014/main" id="{CCE4C43E-15B3-15EB-CF11-EB3378A3CEF1}"/>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2837038" y="4968699"/>
            <a:ext cx="1958731" cy="1958731"/>
          </a:xfrm>
          <a:prstGeom prst="rect">
            <a:avLst/>
          </a:prstGeom>
        </p:spPr>
      </p:pic>
      <p:pic>
        <p:nvPicPr>
          <p:cNvPr id="24" name="Graphic 23" descr="Bar chart with solid fill">
            <a:extLst>
              <a:ext uri="{FF2B5EF4-FFF2-40B4-BE49-F238E27FC236}">
                <a16:creationId xmlns:a16="http://schemas.microsoft.com/office/drawing/2014/main" id="{0445AAA4-0C9A-80AB-86CE-F91A16FFC29C}"/>
              </a:ext>
            </a:extLst>
          </p:cNvPr>
          <p:cNvPicPr>
            <a:picLocks noChangeAspect="1"/>
          </p:cNvPicPr>
          <p:nvPr userDrawn="1"/>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504135" y="9715514"/>
            <a:ext cx="1696410" cy="1696410"/>
          </a:xfrm>
          <a:prstGeom prst="rect">
            <a:avLst/>
          </a:prstGeom>
        </p:spPr>
      </p:pic>
      <p:pic>
        <p:nvPicPr>
          <p:cNvPr id="35" name="Graphic 34" descr="Blockchain with solid fill">
            <a:extLst>
              <a:ext uri="{FF2B5EF4-FFF2-40B4-BE49-F238E27FC236}">
                <a16:creationId xmlns:a16="http://schemas.microsoft.com/office/drawing/2014/main" id="{CB7D00AA-1C33-1508-6057-E10BDF964F0D}"/>
              </a:ext>
            </a:extLst>
          </p:cNvPr>
          <p:cNvPicPr>
            <a:picLocks noChangeAspect="1"/>
          </p:cNvPicPr>
          <p:nvPr userDrawn="1"/>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2837038" y="9711819"/>
            <a:ext cx="1700105" cy="1700105"/>
          </a:xfrm>
          <a:prstGeom prst="rect">
            <a:avLst/>
          </a:prstGeom>
        </p:spPr>
      </p:pic>
    </p:spTree>
    <p:extLst>
      <p:ext uri="{BB962C8B-B14F-4D97-AF65-F5344CB8AC3E}">
        <p14:creationId xmlns:p14="http://schemas.microsoft.com/office/powerpoint/2010/main" val="1070102926"/>
      </p:ext>
    </p:extLst>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_Content type 5">
    <p:spTree>
      <p:nvGrpSpPr>
        <p:cNvPr id="1" name=""/>
        <p:cNvGrpSpPr/>
        <p:nvPr/>
      </p:nvGrpSpPr>
      <p:grpSpPr>
        <a:xfrm>
          <a:off x="0" y="0"/>
          <a:ext cx="0" cy="0"/>
          <a:chOff x="0" y="0"/>
          <a:chExt cx="0" cy="0"/>
        </a:xfrm>
      </p:grpSpPr>
      <p:sp>
        <p:nvSpPr>
          <p:cNvPr id="2" name="Rectangle">
            <a:extLst>
              <a:ext uri="{FF2B5EF4-FFF2-40B4-BE49-F238E27FC236}">
                <a16:creationId xmlns:a16="http://schemas.microsoft.com/office/drawing/2014/main" id="{F55631E8-C878-10B3-37B6-B446CE8244F9}"/>
              </a:ext>
            </a:extLst>
          </p:cNvPr>
          <p:cNvSpPr/>
          <p:nvPr userDrawn="1"/>
        </p:nvSpPr>
        <p:spPr>
          <a:xfrm>
            <a:off x="-13856" y="2360348"/>
            <a:ext cx="24397856" cy="11436178"/>
          </a:xfrm>
          <a:prstGeom prst="rect">
            <a:avLst/>
          </a:prstGeom>
          <a:gradFill>
            <a:gsLst>
              <a:gs pos="0">
                <a:srgbClr val="2B7EC4"/>
              </a:gs>
              <a:gs pos="100000">
                <a:srgbClr val="57BFE8"/>
              </a:gs>
            </a:gsLst>
          </a:gra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b="0" i="0" dirty="0">
              <a:latin typeface="OCRB" panose="020F0502020204030204" pitchFamily="34" charset="0"/>
              <a:ea typeface="Open Sans Light" pitchFamily="2" charset="0"/>
              <a:cs typeface="OCRB" panose="020F0502020204030204" pitchFamily="34" charset="0"/>
            </a:endParaRPr>
          </a:p>
        </p:txBody>
      </p:sp>
      <p:grpSp>
        <p:nvGrpSpPr>
          <p:cNvPr id="152" name="Group"/>
          <p:cNvGrpSpPr/>
          <p:nvPr/>
        </p:nvGrpSpPr>
        <p:grpSpPr>
          <a:xfrm>
            <a:off x="756659" y="-3867"/>
            <a:ext cx="2783909" cy="2014172"/>
            <a:chOff x="-2864397" y="0"/>
            <a:chExt cx="2783907" cy="2014171"/>
          </a:xfrm>
        </p:grpSpPr>
        <p:pic>
          <p:nvPicPr>
            <p:cNvPr id="149" name="Image" descr="Image"/>
            <p:cNvPicPr>
              <a:picLocks noChangeAspect="1"/>
            </p:cNvPicPr>
            <p:nvPr/>
          </p:nvPicPr>
          <p:blipFill>
            <a:blip r:embed="rId2"/>
            <a:stretch>
              <a:fillRect/>
            </a:stretch>
          </p:blipFill>
          <p:spPr>
            <a:xfrm>
              <a:off x="-2864398" y="-1"/>
              <a:ext cx="630382" cy="1359672"/>
            </a:xfrm>
            <a:prstGeom prst="rect">
              <a:avLst/>
            </a:prstGeom>
            <a:ln w="12700" cap="flat">
              <a:noFill/>
              <a:miter lim="400000"/>
            </a:ln>
            <a:effectLst/>
          </p:spPr>
        </p:pic>
        <p:pic>
          <p:nvPicPr>
            <p:cNvPr id="150" name="Image" descr="Image"/>
            <p:cNvPicPr>
              <a:picLocks noChangeAspect="1"/>
            </p:cNvPicPr>
            <p:nvPr/>
          </p:nvPicPr>
          <p:blipFill>
            <a:blip r:embed="rId3"/>
            <a:srcRect t="88153" r="78332"/>
            <a:stretch>
              <a:fillRect/>
            </a:stretch>
          </p:blipFill>
          <p:spPr>
            <a:xfrm>
              <a:off x="-2850027" y="1390294"/>
              <a:ext cx="601633" cy="623878"/>
            </a:xfrm>
            <a:prstGeom prst="rect">
              <a:avLst/>
            </a:prstGeom>
            <a:ln w="12700" cap="flat">
              <a:noFill/>
              <a:miter lim="400000"/>
            </a:ln>
            <a:effectLst/>
          </p:spPr>
        </p:pic>
        <p:pic>
          <p:nvPicPr>
            <p:cNvPr id="151" name="Image" descr="Image"/>
            <p:cNvPicPr>
              <a:picLocks noChangeAspect="1"/>
            </p:cNvPicPr>
            <p:nvPr/>
          </p:nvPicPr>
          <p:blipFill>
            <a:blip r:embed="rId3"/>
            <a:srcRect l="31837" t="7689" b="68044"/>
            <a:stretch>
              <a:fillRect/>
            </a:stretch>
          </p:blipFill>
          <p:spPr>
            <a:xfrm>
              <a:off x="-1973131" y="245246"/>
              <a:ext cx="1892642" cy="1277976"/>
            </a:xfrm>
            <a:prstGeom prst="rect">
              <a:avLst/>
            </a:prstGeom>
            <a:ln w="12700" cap="flat">
              <a:noFill/>
              <a:miter lim="400000"/>
            </a:ln>
            <a:effectLst/>
          </p:spPr>
        </p:pic>
      </p:grpSp>
      <p:sp>
        <p:nvSpPr>
          <p:cNvPr id="3" name="Title 2">
            <a:extLst>
              <a:ext uri="{FF2B5EF4-FFF2-40B4-BE49-F238E27FC236}">
                <a16:creationId xmlns:a16="http://schemas.microsoft.com/office/drawing/2014/main" id="{4C90E15E-9DC3-D24F-8189-931487225A46}"/>
              </a:ext>
            </a:extLst>
          </p:cNvPr>
          <p:cNvSpPr>
            <a:spLocks noGrp="1"/>
          </p:cNvSpPr>
          <p:nvPr>
            <p:ph type="title" hasCustomPrompt="1"/>
          </p:nvPr>
        </p:nvSpPr>
        <p:spPr>
          <a:xfrm>
            <a:off x="2167377" y="1871164"/>
            <a:ext cx="14715569" cy="511175"/>
          </a:xfrm>
        </p:spPr>
        <p:txBody>
          <a:bodyPr>
            <a:normAutofit/>
          </a:bodyPr>
          <a:lstStyle>
            <a:lvl1pPr>
              <a:defRPr kumimoji="0" lang="en-US" sz="3800" b="1" i="0" u="none" strike="noStrike" cap="all" spc="0" normalizeH="0" baseline="0">
                <a:ln>
                  <a:noFill/>
                </a:ln>
                <a:solidFill>
                  <a:srgbClr val="128CCD"/>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r>
              <a:rPr lang="en-US" dirty="0"/>
              <a:t>SLIDE TITLE</a:t>
            </a:r>
          </a:p>
        </p:txBody>
      </p:sp>
      <p:sp>
        <p:nvSpPr>
          <p:cNvPr id="13" name="Text Placeholder 4">
            <a:extLst>
              <a:ext uri="{FF2B5EF4-FFF2-40B4-BE49-F238E27FC236}">
                <a16:creationId xmlns:a16="http://schemas.microsoft.com/office/drawing/2014/main" id="{F9A081F0-DCC0-4F43-B885-A177263AC1B5}"/>
              </a:ext>
            </a:extLst>
          </p:cNvPr>
          <p:cNvSpPr>
            <a:spLocks noGrp="1"/>
          </p:cNvSpPr>
          <p:nvPr>
            <p:ph type="body" sz="quarter" idx="10" hasCustomPrompt="1"/>
          </p:nvPr>
        </p:nvSpPr>
        <p:spPr>
          <a:xfrm>
            <a:off x="2167377" y="2419728"/>
            <a:ext cx="9768875" cy="803546"/>
          </a:xfrm>
        </p:spPr>
        <p:txBody>
          <a:bodyPr/>
          <a:lstStyle>
            <a:lvl1pPr marL="0" indent="0">
              <a:buNone/>
              <a:defRPr kumimoji="0" lang="en-US" sz="3200" b="1" i="0" u="none" strike="noStrike" cap="all" spc="0" normalizeH="0" baseline="0">
                <a:ln>
                  <a:noFill/>
                </a:ln>
                <a:solidFill>
                  <a:schemeClr val="bg1"/>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pPr lvl="0"/>
            <a:r>
              <a:rPr lang="en-US" dirty="0"/>
              <a:t>SUB TITLE</a:t>
            </a:r>
          </a:p>
        </p:txBody>
      </p:sp>
      <p:sp>
        <p:nvSpPr>
          <p:cNvPr id="16" name="Text Placeholder 15">
            <a:extLst>
              <a:ext uri="{FF2B5EF4-FFF2-40B4-BE49-F238E27FC236}">
                <a16:creationId xmlns:a16="http://schemas.microsoft.com/office/drawing/2014/main" id="{9B267469-4390-8C92-5D06-4DA338A102E6}"/>
              </a:ext>
            </a:extLst>
          </p:cNvPr>
          <p:cNvSpPr>
            <a:spLocks noGrp="1"/>
          </p:cNvSpPr>
          <p:nvPr>
            <p:ph type="body" sz="quarter" idx="11" hasCustomPrompt="1"/>
          </p:nvPr>
        </p:nvSpPr>
        <p:spPr>
          <a:xfrm>
            <a:off x="2166938" y="4349750"/>
            <a:ext cx="12097701" cy="3462458"/>
          </a:xfrm>
        </p:spPr>
        <p:txBody>
          <a:bodyPr>
            <a:normAutofit/>
          </a:bodyPr>
          <a:lstStyle>
            <a:lvl1pPr marL="0" indent="0">
              <a:buNone/>
              <a:defRPr sz="4000">
                <a:solidFill>
                  <a:schemeClr val="bg1"/>
                </a:solidFill>
              </a:defRPr>
            </a:lvl1pPr>
            <a:lvl5pPr marL="2438400" indent="0">
              <a:buNone/>
              <a:defRPr/>
            </a:lvl5pPr>
          </a:lstStyle>
          <a:p>
            <a:pPr lvl="0"/>
            <a:r>
              <a:rPr lang="en-US" dirty="0"/>
              <a:t>Click to add text</a:t>
            </a:r>
          </a:p>
        </p:txBody>
      </p:sp>
      <p:sp>
        <p:nvSpPr>
          <p:cNvPr id="30" name="Text Placeholder 15">
            <a:extLst>
              <a:ext uri="{FF2B5EF4-FFF2-40B4-BE49-F238E27FC236}">
                <a16:creationId xmlns:a16="http://schemas.microsoft.com/office/drawing/2014/main" id="{F6BCDD7A-9667-FF15-DEDB-20C0D431E0A3}"/>
              </a:ext>
            </a:extLst>
          </p:cNvPr>
          <p:cNvSpPr>
            <a:spLocks noGrp="1"/>
          </p:cNvSpPr>
          <p:nvPr>
            <p:ph type="body" sz="quarter" idx="16" hasCustomPrompt="1"/>
          </p:nvPr>
        </p:nvSpPr>
        <p:spPr>
          <a:xfrm>
            <a:off x="2166938" y="8938684"/>
            <a:ext cx="19839621" cy="3676241"/>
          </a:xfrm>
        </p:spPr>
        <p:txBody>
          <a:bodyPr>
            <a:normAutofit/>
          </a:bodyPr>
          <a:lstStyle>
            <a:lvl1pPr marL="0" indent="0">
              <a:buNone/>
              <a:defRPr sz="3600">
                <a:solidFill>
                  <a:schemeClr val="bg1"/>
                </a:solidFill>
              </a:defRPr>
            </a:lvl1pPr>
            <a:lvl5pPr marL="2438400" indent="0">
              <a:buNone/>
              <a:defRPr/>
            </a:lvl5pPr>
          </a:lstStyle>
          <a:p>
            <a:pPr lvl="0"/>
            <a:r>
              <a:rPr lang="en-US" dirty="0"/>
              <a:t>Click to add text</a:t>
            </a:r>
          </a:p>
        </p:txBody>
      </p:sp>
      <p:pic>
        <p:nvPicPr>
          <p:cNvPr id="5" name="Graphic 4" descr="Checklist with solid fill">
            <a:extLst>
              <a:ext uri="{FF2B5EF4-FFF2-40B4-BE49-F238E27FC236}">
                <a16:creationId xmlns:a16="http://schemas.microsoft.com/office/drawing/2014/main" id="{EEEA3E7D-43D1-BB41-8C28-FEDBD7273D07}"/>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5240000" y="4320116"/>
            <a:ext cx="3535680" cy="3535680"/>
          </a:xfrm>
          <a:prstGeom prst="rect">
            <a:avLst/>
          </a:prstGeom>
        </p:spPr>
      </p:pic>
    </p:spTree>
    <p:extLst>
      <p:ext uri="{BB962C8B-B14F-4D97-AF65-F5344CB8AC3E}">
        <p14:creationId xmlns:p14="http://schemas.microsoft.com/office/powerpoint/2010/main" val="2227040866"/>
      </p:ext>
    </p:extLst>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Content type 4">
    <p:spTree>
      <p:nvGrpSpPr>
        <p:cNvPr id="1" name=""/>
        <p:cNvGrpSpPr/>
        <p:nvPr/>
      </p:nvGrpSpPr>
      <p:grpSpPr>
        <a:xfrm>
          <a:off x="0" y="0"/>
          <a:ext cx="0" cy="0"/>
          <a:chOff x="0" y="0"/>
          <a:chExt cx="0" cy="0"/>
        </a:xfrm>
      </p:grpSpPr>
      <p:sp>
        <p:nvSpPr>
          <p:cNvPr id="17" name="Rectangle">
            <a:extLst>
              <a:ext uri="{FF2B5EF4-FFF2-40B4-BE49-F238E27FC236}">
                <a16:creationId xmlns:a16="http://schemas.microsoft.com/office/drawing/2014/main" id="{57D6C136-B186-B244-9E34-B1B3CC503956}"/>
              </a:ext>
            </a:extLst>
          </p:cNvPr>
          <p:cNvSpPr/>
          <p:nvPr userDrawn="1"/>
        </p:nvSpPr>
        <p:spPr>
          <a:xfrm>
            <a:off x="0" y="2360348"/>
            <a:ext cx="24384000" cy="11436178"/>
          </a:xfrm>
          <a:prstGeom prst="rect">
            <a:avLst/>
          </a:prstGeom>
          <a:gradFill>
            <a:gsLst>
              <a:gs pos="0">
                <a:srgbClr val="F15A24"/>
              </a:gs>
              <a:gs pos="100000">
                <a:srgbClr val="F8A036"/>
              </a:gs>
            </a:gsLst>
          </a:gra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grpSp>
        <p:nvGrpSpPr>
          <p:cNvPr id="152" name="Group"/>
          <p:cNvGrpSpPr/>
          <p:nvPr/>
        </p:nvGrpSpPr>
        <p:grpSpPr>
          <a:xfrm>
            <a:off x="756659" y="-3867"/>
            <a:ext cx="2783909" cy="2014172"/>
            <a:chOff x="-2864397" y="0"/>
            <a:chExt cx="2783907" cy="2014171"/>
          </a:xfrm>
        </p:grpSpPr>
        <p:pic>
          <p:nvPicPr>
            <p:cNvPr id="149" name="Image" descr="Image"/>
            <p:cNvPicPr>
              <a:picLocks noChangeAspect="1"/>
            </p:cNvPicPr>
            <p:nvPr/>
          </p:nvPicPr>
          <p:blipFill>
            <a:blip r:embed="rId2"/>
            <a:stretch>
              <a:fillRect/>
            </a:stretch>
          </p:blipFill>
          <p:spPr>
            <a:xfrm>
              <a:off x="-2864398" y="-1"/>
              <a:ext cx="630382" cy="1359672"/>
            </a:xfrm>
            <a:prstGeom prst="rect">
              <a:avLst/>
            </a:prstGeom>
            <a:ln w="12700" cap="flat">
              <a:noFill/>
              <a:miter lim="400000"/>
            </a:ln>
            <a:effectLst/>
          </p:spPr>
        </p:pic>
        <p:pic>
          <p:nvPicPr>
            <p:cNvPr id="150" name="Image" descr="Image"/>
            <p:cNvPicPr>
              <a:picLocks noChangeAspect="1"/>
            </p:cNvPicPr>
            <p:nvPr/>
          </p:nvPicPr>
          <p:blipFill>
            <a:blip r:embed="rId3"/>
            <a:srcRect t="88153" r="78332"/>
            <a:stretch>
              <a:fillRect/>
            </a:stretch>
          </p:blipFill>
          <p:spPr>
            <a:xfrm>
              <a:off x="-2850027" y="1390294"/>
              <a:ext cx="601633" cy="623878"/>
            </a:xfrm>
            <a:prstGeom prst="rect">
              <a:avLst/>
            </a:prstGeom>
            <a:ln w="12700" cap="flat">
              <a:noFill/>
              <a:miter lim="400000"/>
            </a:ln>
            <a:effectLst/>
          </p:spPr>
        </p:pic>
        <p:pic>
          <p:nvPicPr>
            <p:cNvPr id="151" name="Image" descr="Image"/>
            <p:cNvPicPr>
              <a:picLocks noChangeAspect="1"/>
            </p:cNvPicPr>
            <p:nvPr/>
          </p:nvPicPr>
          <p:blipFill>
            <a:blip r:embed="rId3"/>
            <a:srcRect l="31837" t="7689" b="68044"/>
            <a:stretch>
              <a:fillRect/>
            </a:stretch>
          </p:blipFill>
          <p:spPr>
            <a:xfrm>
              <a:off x="-1973131" y="245246"/>
              <a:ext cx="1892642" cy="1277976"/>
            </a:xfrm>
            <a:prstGeom prst="rect">
              <a:avLst/>
            </a:prstGeom>
            <a:ln w="12700" cap="flat">
              <a:noFill/>
              <a:miter lim="400000"/>
            </a:ln>
            <a:effectLst/>
          </p:spPr>
        </p:pic>
      </p:grpSp>
      <p:sp>
        <p:nvSpPr>
          <p:cNvPr id="3" name="Title 2">
            <a:extLst>
              <a:ext uri="{FF2B5EF4-FFF2-40B4-BE49-F238E27FC236}">
                <a16:creationId xmlns:a16="http://schemas.microsoft.com/office/drawing/2014/main" id="{4C90E15E-9DC3-D24F-8189-931487225A46}"/>
              </a:ext>
            </a:extLst>
          </p:cNvPr>
          <p:cNvSpPr>
            <a:spLocks noGrp="1"/>
          </p:cNvSpPr>
          <p:nvPr>
            <p:ph type="title" hasCustomPrompt="1"/>
          </p:nvPr>
        </p:nvSpPr>
        <p:spPr>
          <a:xfrm>
            <a:off x="2167377" y="1871164"/>
            <a:ext cx="14715569" cy="511175"/>
          </a:xfrm>
        </p:spPr>
        <p:txBody>
          <a:bodyPr>
            <a:normAutofit/>
          </a:bodyPr>
          <a:lstStyle>
            <a:lvl1pPr>
              <a:defRPr kumimoji="0" lang="en-US" sz="3800" b="1" i="0" u="none" strike="noStrike" cap="all" spc="0" normalizeH="0" baseline="0">
                <a:ln>
                  <a:noFill/>
                </a:ln>
                <a:solidFill>
                  <a:srgbClr val="128CCD"/>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r>
              <a:rPr lang="en-US" dirty="0"/>
              <a:t>SLIDE TITLE</a:t>
            </a:r>
          </a:p>
        </p:txBody>
      </p:sp>
      <p:sp>
        <p:nvSpPr>
          <p:cNvPr id="13" name="Text Placeholder 4">
            <a:extLst>
              <a:ext uri="{FF2B5EF4-FFF2-40B4-BE49-F238E27FC236}">
                <a16:creationId xmlns:a16="http://schemas.microsoft.com/office/drawing/2014/main" id="{F9A081F0-DCC0-4F43-B885-A177263AC1B5}"/>
              </a:ext>
            </a:extLst>
          </p:cNvPr>
          <p:cNvSpPr>
            <a:spLocks noGrp="1"/>
          </p:cNvSpPr>
          <p:nvPr>
            <p:ph type="body" sz="quarter" idx="10" hasCustomPrompt="1"/>
          </p:nvPr>
        </p:nvSpPr>
        <p:spPr>
          <a:xfrm>
            <a:off x="2167377" y="2419728"/>
            <a:ext cx="9768875" cy="803546"/>
          </a:xfrm>
        </p:spPr>
        <p:txBody>
          <a:bodyPr/>
          <a:lstStyle>
            <a:lvl1pPr marL="0" indent="0">
              <a:buNone/>
              <a:defRPr kumimoji="0" lang="en-US" sz="3200" b="1" i="0" u="none" strike="noStrike" cap="all" spc="0" normalizeH="0" baseline="0">
                <a:ln>
                  <a:noFill/>
                </a:ln>
                <a:solidFill>
                  <a:schemeClr val="bg1"/>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pPr lvl="0"/>
            <a:r>
              <a:rPr lang="en-US" dirty="0"/>
              <a:t>SUB TITLE</a:t>
            </a:r>
          </a:p>
        </p:txBody>
      </p:sp>
      <p:sp>
        <p:nvSpPr>
          <p:cNvPr id="25" name="Text Placeholder 5">
            <a:extLst>
              <a:ext uri="{FF2B5EF4-FFF2-40B4-BE49-F238E27FC236}">
                <a16:creationId xmlns:a16="http://schemas.microsoft.com/office/drawing/2014/main" id="{0C2D7F5C-BD73-5445-9E3A-82A31E22F625}"/>
              </a:ext>
            </a:extLst>
          </p:cNvPr>
          <p:cNvSpPr>
            <a:spLocks noGrp="1"/>
          </p:cNvSpPr>
          <p:nvPr>
            <p:ph type="body" sz="quarter" idx="14"/>
          </p:nvPr>
        </p:nvSpPr>
        <p:spPr>
          <a:xfrm>
            <a:off x="3176751" y="10942822"/>
            <a:ext cx="8523218" cy="1444847"/>
          </a:xfrm>
        </p:spPr>
        <p:txBody>
          <a:bodyPr>
            <a:noAutofit/>
          </a:bodyPr>
          <a:lstStyle>
            <a:lvl1pPr marL="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a:t>Click to edit Master text styles</a:t>
            </a:r>
          </a:p>
        </p:txBody>
      </p:sp>
      <p:sp>
        <p:nvSpPr>
          <p:cNvPr id="26" name="Text Placeholder 5">
            <a:extLst>
              <a:ext uri="{FF2B5EF4-FFF2-40B4-BE49-F238E27FC236}">
                <a16:creationId xmlns:a16="http://schemas.microsoft.com/office/drawing/2014/main" id="{25FCA52D-C087-3347-A5F3-54D623B2115B}"/>
              </a:ext>
            </a:extLst>
          </p:cNvPr>
          <p:cNvSpPr>
            <a:spLocks noGrp="1"/>
          </p:cNvSpPr>
          <p:nvPr>
            <p:ph type="body" sz="quarter" idx="15"/>
          </p:nvPr>
        </p:nvSpPr>
        <p:spPr>
          <a:xfrm>
            <a:off x="12684029" y="10972442"/>
            <a:ext cx="8523218" cy="1444848"/>
          </a:xfrm>
        </p:spPr>
        <p:txBody>
          <a:bodyPr>
            <a:noAutofit/>
          </a:bodyPr>
          <a:lstStyle>
            <a:lvl1pPr marL="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a:t>Click to edit Master text styles</a:t>
            </a:r>
          </a:p>
        </p:txBody>
      </p:sp>
      <p:sp>
        <p:nvSpPr>
          <p:cNvPr id="33" name="Picture Placeholder 3">
            <a:extLst>
              <a:ext uri="{FF2B5EF4-FFF2-40B4-BE49-F238E27FC236}">
                <a16:creationId xmlns:a16="http://schemas.microsoft.com/office/drawing/2014/main" id="{3520A367-5826-4047-8F6E-214336795336}"/>
              </a:ext>
            </a:extLst>
          </p:cNvPr>
          <p:cNvSpPr>
            <a:spLocks noGrp="1"/>
          </p:cNvSpPr>
          <p:nvPr>
            <p:ph type="pic" sz="quarter" idx="11"/>
          </p:nvPr>
        </p:nvSpPr>
        <p:spPr>
          <a:xfrm>
            <a:off x="3176751" y="4582010"/>
            <a:ext cx="8523218" cy="5555977"/>
          </a:xfrm>
        </p:spPr>
        <p:txBody>
          <a:bodyPr/>
          <a:lstStyle>
            <a:lvl1pPr marL="0" indent="0">
              <a:buNone/>
              <a:defRPr>
                <a:solidFill>
                  <a:schemeClr val="bg1"/>
                </a:solidFill>
              </a:defRPr>
            </a:lvl1pPr>
          </a:lstStyle>
          <a:p>
            <a:r>
              <a:rPr lang="en-US"/>
              <a:t>Click icon to add picture</a:t>
            </a:r>
            <a:endParaRPr lang="en-US" dirty="0"/>
          </a:p>
        </p:txBody>
      </p:sp>
      <p:sp>
        <p:nvSpPr>
          <p:cNvPr id="34" name="Picture Placeholder 3">
            <a:extLst>
              <a:ext uri="{FF2B5EF4-FFF2-40B4-BE49-F238E27FC236}">
                <a16:creationId xmlns:a16="http://schemas.microsoft.com/office/drawing/2014/main" id="{09A473F0-3B7E-704A-AA89-F4277FCB9971}"/>
              </a:ext>
            </a:extLst>
          </p:cNvPr>
          <p:cNvSpPr>
            <a:spLocks noGrp="1"/>
          </p:cNvSpPr>
          <p:nvPr>
            <p:ph type="pic" sz="quarter" idx="12"/>
          </p:nvPr>
        </p:nvSpPr>
        <p:spPr>
          <a:xfrm>
            <a:off x="12684029" y="4582010"/>
            <a:ext cx="8523218" cy="5577461"/>
          </a:xfrm>
        </p:spPr>
        <p:txBody>
          <a:bodyPr/>
          <a:lstStyle>
            <a:lvl1pPr marL="0" indent="0">
              <a:buNone/>
              <a:defRPr>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779245570"/>
      </p:ext>
    </p:extLst>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2" name="Rectangle">
            <a:extLst>
              <a:ext uri="{FF2B5EF4-FFF2-40B4-BE49-F238E27FC236}">
                <a16:creationId xmlns:a16="http://schemas.microsoft.com/office/drawing/2014/main" id="{450F1BD6-0F15-C34E-9F74-50970B5378D2}"/>
              </a:ext>
            </a:extLst>
          </p:cNvPr>
          <p:cNvSpPr/>
          <p:nvPr userDrawn="1"/>
        </p:nvSpPr>
        <p:spPr>
          <a:xfrm>
            <a:off x="0" y="2360348"/>
            <a:ext cx="24384000" cy="11436178"/>
          </a:xfrm>
          <a:prstGeom prst="rect">
            <a:avLst/>
          </a:prstGeom>
          <a:gradFill>
            <a:gsLst>
              <a:gs pos="0">
                <a:srgbClr val="F15A24"/>
              </a:gs>
              <a:gs pos="100000">
                <a:srgbClr val="F8A036"/>
              </a:gs>
            </a:gsLst>
          </a:gra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grpSp>
        <p:nvGrpSpPr>
          <p:cNvPr id="152" name="Group"/>
          <p:cNvGrpSpPr/>
          <p:nvPr/>
        </p:nvGrpSpPr>
        <p:grpSpPr>
          <a:xfrm>
            <a:off x="756659" y="-3867"/>
            <a:ext cx="2783909" cy="2014172"/>
            <a:chOff x="-2864397" y="0"/>
            <a:chExt cx="2783907" cy="2014171"/>
          </a:xfrm>
        </p:grpSpPr>
        <p:pic>
          <p:nvPicPr>
            <p:cNvPr id="149" name="Image" descr="Image"/>
            <p:cNvPicPr>
              <a:picLocks noChangeAspect="1"/>
            </p:cNvPicPr>
            <p:nvPr/>
          </p:nvPicPr>
          <p:blipFill>
            <a:blip r:embed="rId2"/>
            <a:stretch>
              <a:fillRect/>
            </a:stretch>
          </p:blipFill>
          <p:spPr>
            <a:xfrm>
              <a:off x="-2864398" y="-1"/>
              <a:ext cx="630382" cy="1359672"/>
            </a:xfrm>
            <a:prstGeom prst="rect">
              <a:avLst/>
            </a:prstGeom>
            <a:ln w="12700" cap="flat">
              <a:noFill/>
              <a:miter lim="400000"/>
            </a:ln>
            <a:effectLst/>
          </p:spPr>
        </p:pic>
        <p:pic>
          <p:nvPicPr>
            <p:cNvPr id="150" name="Image" descr="Image"/>
            <p:cNvPicPr>
              <a:picLocks noChangeAspect="1"/>
            </p:cNvPicPr>
            <p:nvPr/>
          </p:nvPicPr>
          <p:blipFill>
            <a:blip r:embed="rId3"/>
            <a:srcRect t="88153" r="78332"/>
            <a:stretch>
              <a:fillRect/>
            </a:stretch>
          </p:blipFill>
          <p:spPr>
            <a:xfrm>
              <a:off x="-2850027" y="1390294"/>
              <a:ext cx="601633" cy="623878"/>
            </a:xfrm>
            <a:prstGeom prst="rect">
              <a:avLst/>
            </a:prstGeom>
            <a:ln w="12700" cap="flat">
              <a:noFill/>
              <a:miter lim="400000"/>
            </a:ln>
            <a:effectLst/>
          </p:spPr>
        </p:pic>
        <p:pic>
          <p:nvPicPr>
            <p:cNvPr id="151" name="Image" descr="Image"/>
            <p:cNvPicPr>
              <a:picLocks noChangeAspect="1"/>
            </p:cNvPicPr>
            <p:nvPr/>
          </p:nvPicPr>
          <p:blipFill>
            <a:blip r:embed="rId3"/>
            <a:srcRect l="31837" t="7689" b="68044"/>
            <a:stretch>
              <a:fillRect/>
            </a:stretch>
          </p:blipFill>
          <p:spPr>
            <a:xfrm>
              <a:off x="-1973131" y="245246"/>
              <a:ext cx="1892642" cy="1277976"/>
            </a:xfrm>
            <a:prstGeom prst="rect">
              <a:avLst/>
            </a:prstGeom>
            <a:ln w="12700" cap="flat">
              <a:noFill/>
              <a:miter lim="400000"/>
            </a:ln>
            <a:effectLst/>
          </p:spPr>
        </p:pic>
      </p:grpSp>
      <p:sp>
        <p:nvSpPr>
          <p:cNvPr id="3" name="Title 2">
            <a:extLst>
              <a:ext uri="{FF2B5EF4-FFF2-40B4-BE49-F238E27FC236}">
                <a16:creationId xmlns:a16="http://schemas.microsoft.com/office/drawing/2014/main" id="{4C90E15E-9DC3-D24F-8189-931487225A46}"/>
              </a:ext>
            </a:extLst>
          </p:cNvPr>
          <p:cNvSpPr>
            <a:spLocks noGrp="1"/>
          </p:cNvSpPr>
          <p:nvPr>
            <p:ph type="title" hasCustomPrompt="1"/>
          </p:nvPr>
        </p:nvSpPr>
        <p:spPr>
          <a:xfrm>
            <a:off x="2167377" y="1871164"/>
            <a:ext cx="14715569" cy="511175"/>
          </a:xfrm>
        </p:spPr>
        <p:txBody>
          <a:bodyPr>
            <a:normAutofit/>
          </a:bodyPr>
          <a:lstStyle>
            <a:lvl1pPr>
              <a:defRPr kumimoji="0" lang="en-US" sz="3800" b="1" i="0" u="none" strike="noStrike" cap="all" spc="0" normalizeH="0" baseline="0">
                <a:ln>
                  <a:noFill/>
                </a:ln>
                <a:solidFill>
                  <a:srgbClr val="128CCD"/>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r>
              <a:rPr lang="en-US" dirty="0"/>
              <a:t>SLIDE TITLE</a:t>
            </a:r>
          </a:p>
        </p:txBody>
      </p:sp>
      <p:sp>
        <p:nvSpPr>
          <p:cNvPr id="13" name="Text Placeholder 4">
            <a:extLst>
              <a:ext uri="{FF2B5EF4-FFF2-40B4-BE49-F238E27FC236}">
                <a16:creationId xmlns:a16="http://schemas.microsoft.com/office/drawing/2014/main" id="{F9A081F0-DCC0-4F43-B885-A177263AC1B5}"/>
              </a:ext>
            </a:extLst>
          </p:cNvPr>
          <p:cNvSpPr>
            <a:spLocks noGrp="1"/>
          </p:cNvSpPr>
          <p:nvPr>
            <p:ph type="body" sz="quarter" idx="10" hasCustomPrompt="1"/>
          </p:nvPr>
        </p:nvSpPr>
        <p:spPr>
          <a:xfrm>
            <a:off x="2167377" y="2419728"/>
            <a:ext cx="9768875" cy="803546"/>
          </a:xfrm>
        </p:spPr>
        <p:txBody>
          <a:bodyPr/>
          <a:lstStyle>
            <a:lvl1pPr marL="0" indent="0">
              <a:buNone/>
              <a:defRPr kumimoji="0" lang="en-US" sz="3200" b="1" i="0" u="none" strike="noStrike" cap="all" spc="0" normalizeH="0" baseline="0">
                <a:ln>
                  <a:noFill/>
                </a:ln>
                <a:solidFill>
                  <a:schemeClr val="bg1"/>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pPr lvl="0"/>
            <a:r>
              <a:rPr lang="en-US" dirty="0"/>
              <a:t>SUB TITLE</a:t>
            </a:r>
          </a:p>
        </p:txBody>
      </p:sp>
      <p:sp>
        <p:nvSpPr>
          <p:cNvPr id="4" name="Chart Placeholder 3">
            <a:extLst>
              <a:ext uri="{FF2B5EF4-FFF2-40B4-BE49-F238E27FC236}">
                <a16:creationId xmlns:a16="http://schemas.microsoft.com/office/drawing/2014/main" id="{64D80AC6-9CFD-09B5-1CEF-F695884CCD02}"/>
              </a:ext>
            </a:extLst>
          </p:cNvPr>
          <p:cNvSpPr>
            <a:spLocks noGrp="1"/>
          </p:cNvSpPr>
          <p:nvPr>
            <p:ph type="chart" sz="quarter" idx="11" hasCustomPrompt="1"/>
          </p:nvPr>
        </p:nvSpPr>
        <p:spPr>
          <a:xfrm>
            <a:off x="11460163" y="3962400"/>
            <a:ext cx="12118975" cy="9083675"/>
          </a:xfrm>
        </p:spPr>
        <p:txBody>
          <a:bodyPr>
            <a:normAutofit/>
          </a:bodyPr>
          <a:lstStyle>
            <a:lvl1pPr marL="0" indent="0">
              <a:buNone/>
              <a:defRPr sz="4000">
                <a:solidFill>
                  <a:schemeClr val="bg1"/>
                </a:solidFill>
              </a:defRPr>
            </a:lvl1pPr>
          </a:lstStyle>
          <a:p>
            <a:r>
              <a:rPr lang="en-US" dirty="0"/>
              <a:t>Click to insert chart</a:t>
            </a:r>
          </a:p>
        </p:txBody>
      </p:sp>
      <p:sp>
        <p:nvSpPr>
          <p:cNvPr id="6" name="Text Placeholder 5">
            <a:extLst>
              <a:ext uri="{FF2B5EF4-FFF2-40B4-BE49-F238E27FC236}">
                <a16:creationId xmlns:a16="http://schemas.microsoft.com/office/drawing/2014/main" id="{DEA6CC15-DCB9-9ABD-A03B-8B586BD05B11}"/>
              </a:ext>
            </a:extLst>
          </p:cNvPr>
          <p:cNvSpPr>
            <a:spLocks noGrp="1"/>
          </p:cNvSpPr>
          <p:nvPr>
            <p:ph type="body" sz="quarter" idx="12"/>
          </p:nvPr>
        </p:nvSpPr>
        <p:spPr>
          <a:xfrm>
            <a:off x="3902075" y="3962399"/>
            <a:ext cx="7010400" cy="4058049"/>
          </a:xfrm>
        </p:spPr>
        <p:txBody>
          <a:bodyPr>
            <a:normAutofit/>
          </a:bodyPr>
          <a:lstStyle>
            <a:lvl1pPr marL="0" indent="0">
              <a:buNone/>
              <a:defRPr sz="3600">
                <a:solidFill>
                  <a:schemeClr val="bg1"/>
                </a:solidFill>
              </a:defRPr>
            </a:lvl1pPr>
          </a:lstStyle>
          <a:p>
            <a:pPr lvl="0"/>
            <a:r>
              <a:rPr lang="en-US"/>
              <a:t>Click to edit Master text styles</a:t>
            </a:r>
          </a:p>
        </p:txBody>
      </p:sp>
      <p:pic>
        <p:nvPicPr>
          <p:cNvPr id="9" name="Graphic 8" descr="Blockchain with solid fill">
            <a:extLst>
              <a:ext uri="{FF2B5EF4-FFF2-40B4-BE49-F238E27FC236}">
                <a16:creationId xmlns:a16="http://schemas.microsoft.com/office/drawing/2014/main" id="{C6F9FEE2-3F55-6EBA-4F92-F43ABD638BA7}"/>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137047" y="3962400"/>
            <a:ext cx="1403522" cy="1403522"/>
          </a:xfrm>
          <a:prstGeom prst="rect">
            <a:avLst/>
          </a:prstGeom>
        </p:spPr>
      </p:pic>
      <p:sp>
        <p:nvSpPr>
          <p:cNvPr id="20" name="Text Placeholder 5">
            <a:extLst>
              <a:ext uri="{FF2B5EF4-FFF2-40B4-BE49-F238E27FC236}">
                <a16:creationId xmlns:a16="http://schemas.microsoft.com/office/drawing/2014/main" id="{8597BD3B-4478-8A1D-BD26-1D9EFAA7FCF2}"/>
              </a:ext>
            </a:extLst>
          </p:cNvPr>
          <p:cNvSpPr>
            <a:spLocks noGrp="1"/>
          </p:cNvSpPr>
          <p:nvPr>
            <p:ph type="body" sz="quarter" idx="13"/>
          </p:nvPr>
        </p:nvSpPr>
        <p:spPr>
          <a:xfrm>
            <a:off x="3902075" y="8861383"/>
            <a:ext cx="7010400" cy="4058049"/>
          </a:xfrm>
        </p:spPr>
        <p:txBody>
          <a:bodyPr>
            <a:normAutofit/>
          </a:bodyPr>
          <a:lstStyle>
            <a:lvl1pPr marL="0" indent="0">
              <a:buNone/>
              <a:defRPr sz="3600">
                <a:solidFill>
                  <a:schemeClr val="bg1"/>
                </a:solidFill>
              </a:defRPr>
            </a:lvl1pPr>
          </a:lstStyle>
          <a:p>
            <a:pPr lvl="0"/>
            <a:r>
              <a:rPr lang="en-US"/>
              <a:t>Click to edit Master text styles</a:t>
            </a:r>
          </a:p>
        </p:txBody>
      </p:sp>
      <p:pic>
        <p:nvPicPr>
          <p:cNvPr id="11" name="Graphic 10" descr="Bullseye with solid fill">
            <a:extLst>
              <a:ext uri="{FF2B5EF4-FFF2-40B4-BE49-F238E27FC236}">
                <a16:creationId xmlns:a16="http://schemas.microsoft.com/office/drawing/2014/main" id="{D6B829BF-9E0D-0105-F75C-8DDD429EFC01}"/>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287110" y="8648744"/>
            <a:ext cx="1403521" cy="1403521"/>
          </a:xfrm>
          <a:prstGeom prst="rect">
            <a:avLst/>
          </a:prstGeom>
        </p:spPr>
      </p:pic>
    </p:spTree>
    <p:extLst>
      <p:ext uri="{BB962C8B-B14F-4D97-AF65-F5344CB8AC3E}">
        <p14:creationId xmlns:p14="http://schemas.microsoft.com/office/powerpoint/2010/main" val="3811012248"/>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type 1">
    <p:spTree>
      <p:nvGrpSpPr>
        <p:cNvPr id="1" name=""/>
        <p:cNvGrpSpPr/>
        <p:nvPr/>
      </p:nvGrpSpPr>
      <p:grpSpPr>
        <a:xfrm>
          <a:off x="0" y="0"/>
          <a:ext cx="0" cy="0"/>
          <a:chOff x="0" y="0"/>
          <a:chExt cx="0" cy="0"/>
        </a:xfrm>
      </p:grpSpPr>
      <p:sp>
        <p:nvSpPr>
          <p:cNvPr id="10" name="Rectangle">
            <a:extLst>
              <a:ext uri="{FF2B5EF4-FFF2-40B4-BE49-F238E27FC236}">
                <a16:creationId xmlns:a16="http://schemas.microsoft.com/office/drawing/2014/main" id="{0CE21BA8-841F-EE46-90AB-358900DBBA45}"/>
              </a:ext>
            </a:extLst>
          </p:cNvPr>
          <p:cNvSpPr/>
          <p:nvPr userDrawn="1"/>
        </p:nvSpPr>
        <p:spPr>
          <a:xfrm>
            <a:off x="0" y="2363008"/>
            <a:ext cx="24384000" cy="11436178"/>
          </a:xfrm>
          <a:prstGeom prst="rect">
            <a:avLst/>
          </a:prstGeom>
          <a:solidFill>
            <a:srgbClr val="EBEBEB"/>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grpSp>
        <p:nvGrpSpPr>
          <p:cNvPr id="152" name="Group"/>
          <p:cNvGrpSpPr/>
          <p:nvPr/>
        </p:nvGrpSpPr>
        <p:grpSpPr>
          <a:xfrm>
            <a:off x="756659" y="-3867"/>
            <a:ext cx="2783909" cy="2014172"/>
            <a:chOff x="-2864397" y="0"/>
            <a:chExt cx="2783907" cy="2014171"/>
          </a:xfrm>
        </p:grpSpPr>
        <p:pic>
          <p:nvPicPr>
            <p:cNvPr id="149" name="Image" descr="Image"/>
            <p:cNvPicPr>
              <a:picLocks noChangeAspect="1"/>
            </p:cNvPicPr>
            <p:nvPr/>
          </p:nvPicPr>
          <p:blipFill>
            <a:blip r:embed="rId2"/>
            <a:stretch>
              <a:fillRect/>
            </a:stretch>
          </p:blipFill>
          <p:spPr>
            <a:xfrm>
              <a:off x="-2864398" y="-1"/>
              <a:ext cx="630382" cy="1359672"/>
            </a:xfrm>
            <a:prstGeom prst="rect">
              <a:avLst/>
            </a:prstGeom>
            <a:ln w="12700" cap="flat">
              <a:noFill/>
              <a:miter lim="400000"/>
            </a:ln>
            <a:effectLst/>
          </p:spPr>
        </p:pic>
        <p:pic>
          <p:nvPicPr>
            <p:cNvPr id="150" name="Image" descr="Image"/>
            <p:cNvPicPr>
              <a:picLocks noChangeAspect="1"/>
            </p:cNvPicPr>
            <p:nvPr/>
          </p:nvPicPr>
          <p:blipFill>
            <a:blip r:embed="rId3"/>
            <a:srcRect t="88153" r="78332"/>
            <a:stretch>
              <a:fillRect/>
            </a:stretch>
          </p:blipFill>
          <p:spPr>
            <a:xfrm>
              <a:off x="-2850027" y="1390294"/>
              <a:ext cx="601633" cy="623878"/>
            </a:xfrm>
            <a:prstGeom prst="rect">
              <a:avLst/>
            </a:prstGeom>
            <a:ln w="12700" cap="flat">
              <a:noFill/>
              <a:miter lim="400000"/>
            </a:ln>
            <a:effectLst/>
          </p:spPr>
        </p:pic>
        <p:pic>
          <p:nvPicPr>
            <p:cNvPr id="151" name="Image" descr="Image"/>
            <p:cNvPicPr>
              <a:picLocks noChangeAspect="1"/>
            </p:cNvPicPr>
            <p:nvPr/>
          </p:nvPicPr>
          <p:blipFill>
            <a:blip r:embed="rId3"/>
            <a:srcRect l="31837" t="7689" b="68044"/>
            <a:stretch>
              <a:fillRect/>
            </a:stretch>
          </p:blipFill>
          <p:spPr>
            <a:xfrm>
              <a:off x="-1973131" y="245246"/>
              <a:ext cx="1892642" cy="1277976"/>
            </a:xfrm>
            <a:prstGeom prst="rect">
              <a:avLst/>
            </a:prstGeom>
            <a:ln w="12700" cap="flat">
              <a:noFill/>
              <a:miter lim="400000"/>
            </a:ln>
            <a:effectLst/>
          </p:spPr>
        </p:pic>
      </p:grpSp>
      <p:sp>
        <p:nvSpPr>
          <p:cNvPr id="3" name="Title 2">
            <a:extLst>
              <a:ext uri="{FF2B5EF4-FFF2-40B4-BE49-F238E27FC236}">
                <a16:creationId xmlns:a16="http://schemas.microsoft.com/office/drawing/2014/main" id="{4C90E15E-9DC3-D24F-8189-931487225A46}"/>
              </a:ext>
            </a:extLst>
          </p:cNvPr>
          <p:cNvSpPr>
            <a:spLocks noGrp="1"/>
          </p:cNvSpPr>
          <p:nvPr>
            <p:ph type="title" hasCustomPrompt="1"/>
          </p:nvPr>
        </p:nvSpPr>
        <p:spPr>
          <a:xfrm>
            <a:off x="2167377" y="1872058"/>
            <a:ext cx="14715569" cy="510281"/>
          </a:xfrm>
        </p:spPr>
        <p:txBody>
          <a:bodyPr>
            <a:normAutofit/>
          </a:bodyPr>
          <a:lstStyle>
            <a:lvl1pPr>
              <a:defRPr kumimoji="0" lang="en-US" sz="3800" b="1" i="0" u="none" strike="noStrike" cap="all" spc="0" normalizeH="0" baseline="0">
                <a:ln>
                  <a:noFill/>
                </a:ln>
                <a:solidFill>
                  <a:srgbClr val="128CCD"/>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r>
              <a:rPr lang="en-US" dirty="0"/>
              <a:t>SLIDE TITLE</a:t>
            </a:r>
          </a:p>
        </p:txBody>
      </p:sp>
      <p:sp>
        <p:nvSpPr>
          <p:cNvPr id="13" name="Text Placeholder 4">
            <a:extLst>
              <a:ext uri="{FF2B5EF4-FFF2-40B4-BE49-F238E27FC236}">
                <a16:creationId xmlns:a16="http://schemas.microsoft.com/office/drawing/2014/main" id="{F9A081F0-DCC0-4F43-B885-A177263AC1B5}"/>
              </a:ext>
            </a:extLst>
          </p:cNvPr>
          <p:cNvSpPr>
            <a:spLocks noGrp="1"/>
          </p:cNvSpPr>
          <p:nvPr>
            <p:ph type="body" sz="quarter" idx="10" hasCustomPrompt="1"/>
          </p:nvPr>
        </p:nvSpPr>
        <p:spPr>
          <a:xfrm>
            <a:off x="2167377" y="2419728"/>
            <a:ext cx="9768875" cy="803546"/>
          </a:xfrm>
        </p:spPr>
        <p:txBody>
          <a:bodyPr/>
          <a:lstStyle>
            <a:lvl1pPr marL="0" indent="0">
              <a:buNone/>
              <a:defRPr kumimoji="0" lang="en-US" sz="3200" b="1" i="0" u="none" strike="noStrike" cap="all" spc="0" normalizeH="0" baseline="0">
                <a:ln>
                  <a:noFill/>
                </a:ln>
                <a:solidFill>
                  <a:srgbClr val="424242"/>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pPr lvl="0"/>
            <a:r>
              <a:rPr lang="en-US" dirty="0"/>
              <a:t>SUB TITLE</a:t>
            </a:r>
          </a:p>
        </p:txBody>
      </p:sp>
      <p:sp>
        <p:nvSpPr>
          <p:cNvPr id="11" name="Content Placeholder 7">
            <a:extLst>
              <a:ext uri="{FF2B5EF4-FFF2-40B4-BE49-F238E27FC236}">
                <a16:creationId xmlns:a16="http://schemas.microsoft.com/office/drawing/2014/main" id="{CCD29839-25B4-3D48-8D8C-B1D859A74A9A}"/>
              </a:ext>
            </a:extLst>
          </p:cNvPr>
          <p:cNvSpPr>
            <a:spLocks noGrp="1"/>
          </p:cNvSpPr>
          <p:nvPr>
            <p:ph sz="quarter" idx="11"/>
          </p:nvPr>
        </p:nvSpPr>
        <p:spPr>
          <a:xfrm>
            <a:off x="5486930" y="5334432"/>
            <a:ext cx="13714940" cy="4522264"/>
          </a:xfrm>
        </p:spPr>
        <p:txBody>
          <a:bodyPr>
            <a:normAutofit/>
          </a:bodyPr>
          <a:lstStyle>
            <a:lvl1pPr marL="266700" indent="-266700">
              <a:lnSpc>
                <a:spcPct val="100000"/>
              </a:lnSpc>
              <a:tabLst/>
              <a:defRPr kumimoji="0" lang="en-US" sz="2600" b="0" i="0" u="none" strike="noStrike" cap="none" spc="0" normalizeH="0" baseline="0">
                <a:ln>
                  <a:noFill/>
                </a:ln>
                <a:solidFill>
                  <a:srgbClr val="212121"/>
                </a:solidFill>
                <a:effectLst/>
                <a:uFillTx/>
                <a:latin typeface="Open Sans Light"/>
                <a:ea typeface="Open Sans Light"/>
                <a:cs typeface="Open Sans Light"/>
                <a:sym typeface="Helvetica Neue"/>
              </a:defRPr>
            </a:lvl1pPr>
            <a:lvl2pPr marL="890588" indent="-280988">
              <a:lnSpc>
                <a:spcPct val="100000"/>
              </a:lnSpc>
              <a:tabLst/>
              <a:defRPr kumimoji="0" lang="en-US" sz="2600" b="0" i="0" u="none" strike="noStrike" cap="none" spc="0" normalizeH="0" baseline="0">
                <a:ln>
                  <a:noFill/>
                </a:ln>
                <a:solidFill>
                  <a:srgbClr val="212121"/>
                </a:solidFill>
                <a:effectLst/>
                <a:uFillTx/>
                <a:latin typeface="Open Sans Light"/>
                <a:ea typeface="Open Sans Light"/>
                <a:cs typeface="Open Sans Light"/>
                <a:sym typeface="Helvetica Neue"/>
              </a:defRPr>
            </a:lvl2pPr>
            <a:lvl3pPr marL="1470025" indent="-250825">
              <a:lnSpc>
                <a:spcPct val="100000"/>
              </a:lnSpc>
              <a:tabLst/>
              <a:defRPr kumimoji="0" lang="en-US" sz="2600" b="0" i="0" u="none" strike="noStrike" cap="none" spc="0" normalizeH="0" baseline="0">
                <a:ln>
                  <a:noFill/>
                </a:ln>
                <a:solidFill>
                  <a:srgbClr val="212121"/>
                </a:solidFill>
                <a:effectLst/>
                <a:uFillTx/>
                <a:latin typeface="Open Sans Light"/>
                <a:ea typeface="Open Sans Light"/>
                <a:cs typeface="Open Sans Light"/>
                <a:sym typeface="Helvetica Neue"/>
              </a:defRPr>
            </a:lvl3pPr>
            <a:lvl4pPr marL="2138363" indent="-309563">
              <a:lnSpc>
                <a:spcPct val="100000"/>
              </a:lnSpc>
              <a:tabLst/>
              <a:defRPr kumimoji="0" lang="en-US" sz="2600" b="0" i="0" u="none" strike="noStrike" cap="none" spc="0" normalizeH="0" baseline="0">
                <a:ln>
                  <a:noFill/>
                </a:ln>
                <a:solidFill>
                  <a:srgbClr val="212121"/>
                </a:solidFill>
                <a:effectLst/>
                <a:uFillTx/>
                <a:latin typeface="Open Sans Light"/>
                <a:ea typeface="Open Sans Light"/>
                <a:cs typeface="Open Sans Light"/>
                <a:sym typeface="Helvetica Neue"/>
              </a:defRPr>
            </a:lvl4pPr>
            <a:lvl5pPr marL="2717800" indent="-279400">
              <a:lnSpc>
                <a:spcPct val="100000"/>
              </a:lnSpc>
              <a:tabLst/>
              <a:defRPr kumimoji="0" lang="en-US" sz="2600" b="0" i="0" u="none" strike="noStrike" cap="none" spc="0" normalizeH="0" baseline="0">
                <a:ln>
                  <a:noFill/>
                </a:ln>
                <a:solidFill>
                  <a:srgbClr val="212121"/>
                </a:solidFill>
                <a:effectLst/>
                <a:uFillTx/>
                <a:latin typeface="Open Sans Light"/>
                <a:ea typeface="Open Sans Light"/>
                <a:cs typeface="Open Sans Light"/>
                <a:sym typeface="Helvetica Neu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9024523"/>
      </p:ext>
    </p:extLst>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Content type 4">
    <p:spTree>
      <p:nvGrpSpPr>
        <p:cNvPr id="1" name=""/>
        <p:cNvGrpSpPr/>
        <p:nvPr/>
      </p:nvGrpSpPr>
      <p:grpSpPr>
        <a:xfrm>
          <a:off x="0" y="0"/>
          <a:ext cx="0" cy="0"/>
          <a:chOff x="0" y="0"/>
          <a:chExt cx="0" cy="0"/>
        </a:xfrm>
      </p:grpSpPr>
      <p:sp>
        <p:nvSpPr>
          <p:cNvPr id="2" name="Rectangle">
            <a:extLst>
              <a:ext uri="{FF2B5EF4-FFF2-40B4-BE49-F238E27FC236}">
                <a16:creationId xmlns:a16="http://schemas.microsoft.com/office/drawing/2014/main" id="{6D051288-6E3E-A95D-1377-4372C7DC1C4F}"/>
              </a:ext>
            </a:extLst>
          </p:cNvPr>
          <p:cNvSpPr/>
          <p:nvPr userDrawn="1"/>
        </p:nvSpPr>
        <p:spPr>
          <a:xfrm>
            <a:off x="0" y="2360348"/>
            <a:ext cx="24384000" cy="11436178"/>
          </a:xfrm>
          <a:prstGeom prst="rect">
            <a:avLst/>
          </a:prstGeom>
          <a:gradFill>
            <a:gsLst>
              <a:gs pos="0">
                <a:srgbClr val="F15A24"/>
              </a:gs>
              <a:gs pos="100000">
                <a:srgbClr val="F8A036"/>
              </a:gs>
            </a:gsLst>
          </a:gra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grpSp>
        <p:nvGrpSpPr>
          <p:cNvPr id="152" name="Group"/>
          <p:cNvGrpSpPr/>
          <p:nvPr/>
        </p:nvGrpSpPr>
        <p:grpSpPr>
          <a:xfrm>
            <a:off x="756659" y="-3867"/>
            <a:ext cx="2783909" cy="2014172"/>
            <a:chOff x="-2864397" y="0"/>
            <a:chExt cx="2783907" cy="2014171"/>
          </a:xfrm>
        </p:grpSpPr>
        <p:pic>
          <p:nvPicPr>
            <p:cNvPr id="149" name="Image" descr="Image"/>
            <p:cNvPicPr>
              <a:picLocks noChangeAspect="1"/>
            </p:cNvPicPr>
            <p:nvPr/>
          </p:nvPicPr>
          <p:blipFill>
            <a:blip r:embed="rId2"/>
            <a:stretch>
              <a:fillRect/>
            </a:stretch>
          </p:blipFill>
          <p:spPr>
            <a:xfrm>
              <a:off x="-2864398" y="-1"/>
              <a:ext cx="630382" cy="1359672"/>
            </a:xfrm>
            <a:prstGeom prst="rect">
              <a:avLst/>
            </a:prstGeom>
            <a:ln w="12700" cap="flat">
              <a:noFill/>
              <a:miter lim="400000"/>
            </a:ln>
            <a:effectLst/>
          </p:spPr>
        </p:pic>
        <p:pic>
          <p:nvPicPr>
            <p:cNvPr id="150" name="Image" descr="Image"/>
            <p:cNvPicPr>
              <a:picLocks noChangeAspect="1"/>
            </p:cNvPicPr>
            <p:nvPr/>
          </p:nvPicPr>
          <p:blipFill>
            <a:blip r:embed="rId3"/>
            <a:srcRect t="88153" r="78332"/>
            <a:stretch>
              <a:fillRect/>
            </a:stretch>
          </p:blipFill>
          <p:spPr>
            <a:xfrm>
              <a:off x="-2850027" y="1390294"/>
              <a:ext cx="601633" cy="623878"/>
            </a:xfrm>
            <a:prstGeom prst="rect">
              <a:avLst/>
            </a:prstGeom>
            <a:ln w="12700" cap="flat">
              <a:noFill/>
              <a:miter lim="400000"/>
            </a:ln>
            <a:effectLst/>
          </p:spPr>
        </p:pic>
        <p:pic>
          <p:nvPicPr>
            <p:cNvPr id="151" name="Image" descr="Image"/>
            <p:cNvPicPr>
              <a:picLocks noChangeAspect="1"/>
            </p:cNvPicPr>
            <p:nvPr/>
          </p:nvPicPr>
          <p:blipFill>
            <a:blip r:embed="rId3"/>
            <a:srcRect l="31837" t="7689" b="68044"/>
            <a:stretch>
              <a:fillRect/>
            </a:stretch>
          </p:blipFill>
          <p:spPr>
            <a:xfrm>
              <a:off x="-1973131" y="245246"/>
              <a:ext cx="1892642" cy="1277976"/>
            </a:xfrm>
            <a:prstGeom prst="rect">
              <a:avLst/>
            </a:prstGeom>
            <a:ln w="12700" cap="flat">
              <a:noFill/>
              <a:miter lim="400000"/>
            </a:ln>
            <a:effectLst/>
          </p:spPr>
        </p:pic>
      </p:grpSp>
      <p:pic>
        <p:nvPicPr>
          <p:cNvPr id="7" name="Image" descr="Image">
            <a:extLst>
              <a:ext uri="{FF2B5EF4-FFF2-40B4-BE49-F238E27FC236}">
                <a16:creationId xmlns:a16="http://schemas.microsoft.com/office/drawing/2014/main" id="{13156DDE-55E0-C14A-879A-962B00D82A08}"/>
              </a:ext>
            </a:extLst>
          </p:cNvPr>
          <p:cNvPicPr>
            <a:picLocks noChangeAspect="1"/>
          </p:cNvPicPr>
          <p:nvPr userDrawn="1"/>
        </p:nvPicPr>
        <p:blipFill>
          <a:blip r:embed="rId4"/>
          <a:stretch>
            <a:fillRect/>
          </a:stretch>
        </p:blipFill>
        <p:spPr>
          <a:xfrm>
            <a:off x="21016357" y="354127"/>
            <a:ext cx="2563550" cy="1083872"/>
          </a:xfrm>
          <a:prstGeom prst="rect">
            <a:avLst/>
          </a:prstGeom>
          <a:ln w="12700">
            <a:miter lim="400000"/>
          </a:ln>
        </p:spPr>
      </p:pic>
      <p:sp>
        <p:nvSpPr>
          <p:cNvPr id="3" name="Title 2">
            <a:extLst>
              <a:ext uri="{FF2B5EF4-FFF2-40B4-BE49-F238E27FC236}">
                <a16:creationId xmlns:a16="http://schemas.microsoft.com/office/drawing/2014/main" id="{4C90E15E-9DC3-D24F-8189-931487225A46}"/>
              </a:ext>
            </a:extLst>
          </p:cNvPr>
          <p:cNvSpPr>
            <a:spLocks noGrp="1"/>
          </p:cNvSpPr>
          <p:nvPr>
            <p:ph type="title" hasCustomPrompt="1"/>
          </p:nvPr>
        </p:nvSpPr>
        <p:spPr>
          <a:xfrm>
            <a:off x="2167377" y="1871164"/>
            <a:ext cx="14715569" cy="511175"/>
          </a:xfrm>
        </p:spPr>
        <p:txBody>
          <a:bodyPr>
            <a:normAutofit/>
          </a:bodyPr>
          <a:lstStyle>
            <a:lvl1pPr>
              <a:defRPr kumimoji="0" lang="en-US" sz="3800" b="1" i="0" u="none" strike="noStrike" cap="all" spc="0" normalizeH="0" baseline="0">
                <a:ln>
                  <a:noFill/>
                </a:ln>
                <a:solidFill>
                  <a:srgbClr val="128CCD"/>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r>
              <a:rPr lang="en-US" dirty="0"/>
              <a:t>SLIDE TITLE</a:t>
            </a:r>
          </a:p>
        </p:txBody>
      </p:sp>
      <p:sp>
        <p:nvSpPr>
          <p:cNvPr id="13" name="Text Placeholder 4">
            <a:extLst>
              <a:ext uri="{FF2B5EF4-FFF2-40B4-BE49-F238E27FC236}">
                <a16:creationId xmlns:a16="http://schemas.microsoft.com/office/drawing/2014/main" id="{F9A081F0-DCC0-4F43-B885-A177263AC1B5}"/>
              </a:ext>
            </a:extLst>
          </p:cNvPr>
          <p:cNvSpPr>
            <a:spLocks noGrp="1"/>
          </p:cNvSpPr>
          <p:nvPr>
            <p:ph type="body" sz="quarter" idx="10" hasCustomPrompt="1"/>
          </p:nvPr>
        </p:nvSpPr>
        <p:spPr>
          <a:xfrm>
            <a:off x="2167377" y="2419728"/>
            <a:ext cx="9768875" cy="803546"/>
          </a:xfrm>
        </p:spPr>
        <p:txBody>
          <a:bodyPr/>
          <a:lstStyle>
            <a:lvl1pPr marL="0" indent="0">
              <a:buNone/>
              <a:defRPr kumimoji="0" lang="en-US" sz="3200" b="1" i="0" u="none" strike="noStrike" cap="all" spc="0" normalizeH="0" baseline="0">
                <a:ln>
                  <a:noFill/>
                </a:ln>
                <a:solidFill>
                  <a:schemeClr val="bg1"/>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pPr lvl="0"/>
            <a:r>
              <a:rPr lang="en-US" dirty="0"/>
              <a:t>SUB TITLE</a:t>
            </a:r>
          </a:p>
        </p:txBody>
      </p:sp>
      <p:sp>
        <p:nvSpPr>
          <p:cNvPr id="23" name="Picture Placeholder 3">
            <a:extLst>
              <a:ext uri="{FF2B5EF4-FFF2-40B4-BE49-F238E27FC236}">
                <a16:creationId xmlns:a16="http://schemas.microsoft.com/office/drawing/2014/main" id="{4D652F67-94A0-0840-AE16-55B87BEAF320}"/>
              </a:ext>
            </a:extLst>
          </p:cNvPr>
          <p:cNvSpPr>
            <a:spLocks noGrp="1"/>
          </p:cNvSpPr>
          <p:nvPr>
            <p:ph type="pic" sz="quarter" idx="11"/>
          </p:nvPr>
        </p:nvSpPr>
        <p:spPr>
          <a:xfrm>
            <a:off x="2167377" y="4120517"/>
            <a:ext cx="9469197" cy="8568593"/>
          </a:xfrm>
        </p:spPr>
        <p:txBody>
          <a:bodyPr/>
          <a:lstStyle>
            <a:lvl1pPr marL="0" indent="0">
              <a:buNone/>
              <a:defRPr>
                <a:solidFill>
                  <a:schemeClr val="bg1"/>
                </a:solidFill>
              </a:defRPr>
            </a:lvl1pPr>
          </a:lstStyle>
          <a:p>
            <a:r>
              <a:rPr lang="en-US"/>
              <a:t>Click icon to add picture</a:t>
            </a:r>
            <a:endParaRPr lang="en-US" dirty="0"/>
          </a:p>
        </p:txBody>
      </p:sp>
      <p:sp>
        <p:nvSpPr>
          <p:cNvPr id="12" name="Text Placeholder 5">
            <a:extLst>
              <a:ext uri="{FF2B5EF4-FFF2-40B4-BE49-F238E27FC236}">
                <a16:creationId xmlns:a16="http://schemas.microsoft.com/office/drawing/2014/main" id="{6A7F952E-8DC5-6A79-9AE3-813B3AE4D1F2}"/>
              </a:ext>
            </a:extLst>
          </p:cNvPr>
          <p:cNvSpPr>
            <a:spLocks noGrp="1"/>
          </p:cNvSpPr>
          <p:nvPr>
            <p:ph type="body" sz="quarter" idx="16"/>
          </p:nvPr>
        </p:nvSpPr>
        <p:spPr>
          <a:xfrm>
            <a:off x="12747867" y="6462508"/>
            <a:ext cx="8024838" cy="6226602"/>
          </a:xfrm>
        </p:spPr>
        <p:txBody>
          <a:bodyPr>
            <a:noAutofit/>
          </a:bodyPr>
          <a:lstStyle>
            <a:lvl1pPr marL="0" indent="0">
              <a:buNone/>
              <a:defRPr kumimoji="0" lang="en-US" sz="2600" b="0" i="0" u="none" strike="noStrike" cap="none" spc="0" normalizeH="0" baseline="0">
                <a:ln>
                  <a:noFill/>
                </a:ln>
                <a:solidFill>
                  <a:srgbClr val="FFFFFF"/>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a:t>Click to edit Master text styles</a:t>
            </a:r>
          </a:p>
        </p:txBody>
      </p:sp>
      <p:sp>
        <p:nvSpPr>
          <p:cNvPr id="14" name="Text Placeholder 5">
            <a:extLst>
              <a:ext uri="{FF2B5EF4-FFF2-40B4-BE49-F238E27FC236}">
                <a16:creationId xmlns:a16="http://schemas.microsoft.com/office/drawing/2014/main" id="{BA033C1D-E65C-08C9-F39B-80EFE57D65D8}"/>
              </a:ext>
            </a:extLst>
          </p:cNvPr>
          <p:cNvSpPr>
            <a:spLocks noGrp="1"/>
          </p:cNvSpPr>
          <p:nvPr>
            <p:ph type="body" sz="quarter" idx="17" hasCustomPrompt="1"/>
          </p:nvPr>
        </p:nvSpPr>
        <p:spPr>
          <a:xfrm>
            <a:off x="12747428" y="4115640"/>
            <a:ext cx="8024812" cy="1968425"/>
          </a:xfrm>
        </p:spPr>
        <p:txBody>
          <a:bodyPr>
            <a:normAutofit/>
          </a:bodyPr>
          <a:lstStyle>
            <a:lvl1pPr marL="0" indent="0">
              <a:buNone/>
              <a:defRPr sz="4400">
                <a:solidFill>
                  <a:schemeClr val="bg1"/>
                </a:solidFill>
              </a:defRPr>
            </a:lvl1pPr>
            <a:lvl5pPr marL="2438400" indent="0" algn="l">
              <a:buFont typeface="Arial" panose="020B0604020202020204" pitchFamily="34" charset="0"/>
              <a:buNone/>
              <a:defRPr sz="4400">
                <a:solidFill>
                  <a:schemeClr val="bg1"/>
                </a:solidFill>
              </a:defRPr>
            </a:lvl5pPr>
          </a:lstStyle>
          <a:p>
            <a:pPr lvl="0"/>
            <a:r>
              <a:rPr lang="en-US" dirty="0"/>
              <a:t>Click to add text</a:t>
            </a:r>
          </a:p>
        </p:txBody>
      </p:sp>
    </p:spTree>
    <p:extLst>
      <p:ext uri="{BB962C8B-B14F-4D97-AF65-F5344CB8AC3E}">
        <p14:creationId xmlns:p14="http://schemas.microsoft.com/office/powerpoint/2010/main" val="1134045232"/>
      </p:ext>
    </p:extLst>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Quiz layout 1">
    <p:spTree>
      <p:nvGrpSpPr>
        <p:cNvPr id="1" name=""/>
        <p:cNvGrpSpPr/>
        <p:nvPr/>
      </p:nvGrpSpPr>
      <p:grpSpPr>
        <a:xfrm>
          <a:off x="0" y="0"/>
          <a:ext cx="0" cy="0"/>
          <a:chOff x="0" y="0"/>
          <a:chExt cx="0" cy="0"/>
        </a:xfrm>
      </p:grpSpPr>
      <p:sp>
        <p:nvSpPr>
          <p:cNvPr id="2" name="Rectangle">
            <a:extLst>
              <a:ext uri="{FF2B5EF4-FFF2-40B4-BE49-F238E27FC236}">
                <a16:creationId xmlns:a16="http://schemas.microsoft.com/office/drawing/2014/main" id="{FABE8965-C5C7-9C39-4D77-41321DCB42C7}"/>
              </a:ext>
            </a:extLst>
          </p:cNvPr>
          <p:cNvSpPr/>
          <p:nvPr userDrawn="1"/>
        </p:nvSpPr>
        <p:spPr>
          <a:xfrm>
            <a:off x="0" y="2360348"/>
            <a:ext cx="24384000" cy="11436178"/>
          </a:xfrm>
          <a:prstGeom prst="rect">
            <a:avLst/>
          </a:prstGeom>
          <a:gradFill>
            <a:gsLst>
              <a:gs pos="0">
                <a:srgbClr val="F15A24"/>
              </a:gs>
              <a:gs pos="100000">
                <a:srgbClr val="F8A036"/>
              </a:gs>
            </a:gsLst>
          </a:gra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grpSp>
        <p:nvGrpSpPr>
          <p:cNvPr id="152" name="Group"/>
          <p:cNvGrpSpPr/>
          <p:nvPr/>
        </p:nvGrpSpPr>
        <p:grpSpPr>
          <a:xfrm>
            <a:off x="756659" y="-3867"/>
            <a:ext cx="2783909" cy="2014172"/>
            <a:chOff x="-2864397" y="0"/>
            <a:chExt cx="2783907" cy="2014171"/>
          </a:xfrm>
        </p:grpSpPr>
        <p:pic>
          <p:nvPicPr>
            <p:cNvPr id="149" name="Image" descr="Image"/>
            <p:cNvPicPr>
              <a:picLocks noChangeAspect="1"/>
            </p:cNvPicPr>
            <p:nvPr/>
          </p:nvPicPr>
          <p:blipFill>
            <a:blip r:embed="rId2"/>
            <a:stretch>
              <a:fillRect/>
            </a:stretch>
          </p:blipFill>
          <p:spPr>
            <a:xfrm>
              <a:off x="-2864398" y="-1"/>
              <a:ext cx="630382" cy="1359672"/>
            </a:xfrm>
            <a:prstGeom prst="rect">
              <a:avLst/>
            </a:prstGeom>
            <a:ln w="12700" cap="flat">
              <a:noFill/>
              <a:miter lim="400000"/>
            </a:ln>
            <a:effectLst/>
          </p:spPr>
        </p:pic>
        <p:pic>
          <p:nvPicPr>
            <p:cNvPr id="150" name="Image" descr="Image"/>
            <p:cNvPicPr>
              <a:picLocks noChangeAspect="1"/>
            </p:cNvPicPr>
            <p:nvPr/>
          </p:nvPicPr>
          <p:blipFill>
            <a:blip r:embed="rId3"/>
            <a:srcRect t="88153" r="78332"/>
            <a:stretch>
              <a:fillRect/>
            </a:stretch>
          </p:blipFill>
          <p:spPr>
            <a:xfrm>
              <a:off x="-2850027" y="1390294"/>
              <a:ext cx="601633" cy="623878"/>
            </a:xfrm>
            <a:prstGeom prst="rect">
              <a:avLst/>
            </a:prstGeom>
            <a:ln w="12700" cap="flat">
              <a:noFill/>
              <a:miter lim="400000"/>
            </a:ln>
            <a:effectLst/>
          </p:spPr>
        </p:pic>
        <p:pic>
          <p:nvPicPr>
            <p:cNvPr id="151" name="Image" descr="Image"/>
            <p:cNvPicPr>
              <a:picLocks noChangeAspect="1"/>
            </p:cNvPicPr>
            <p:nvPr/>
          </p:nvPicPr>
          <p:blipFill>
            <a:blip r:embed="rId3"/>
            <a:srcRect l="31837" t="7689" b="68044"/>
            <a:stretch>
              <a:fillRect/>
            </a:stretch>
          </p:blipFill>
          <p:spPr>
            <a:xfrm>
              <a:off x="-1973131" y="245246"/>
              <a:ext cx="1892642" cy="1277976"/>
            </a:xfrm>
            <a:prstGeom prst="rect">
              <a:avLst/>
            </a:prstGeom>
            <a:ln w="12700" cap="flat">
              <a:noFill/>
              <a:miter lim="400000"/>
            </a:ln>
            <a:effectLst/>
          </p:spPr>
        </p:pic>
      </p:grpSp>
      <p:sp>
        <p:nvSpPr>
          <p:cNvPr id="3" name="Title 2">
            <a:extLst>
              <a:ext uri="{FF2B5EF4-FFF2-40B4-BE49-F238E27FC236}">
                <a16:creationId xmlns:a16="http://schemas.microsoft.com/office/drawing/2014/main" id="{4C90E15E-9DC3-D24F-8189-931487225A46}"/>
              </a:ext>
            </a:extLst>
          </p:cNvPr>
          <p:cNvSpPr>
            <a:spLocks noGrp="1"/>
          </p:cNvSpPr>
          <p:nvPr>
            <p:ph type="title" hasCustomPrompt="1"/>
          </p:nvPr>
        </p:nvSpPr>
        <p:spPr>
          <a:xfrm>
            <a:off x="2167377" y="1871164"/>
            <a:ext cx="14715569" cy="511175"/>
          </a:xfrm>
        </p:spPr>
        <p:txBody>
          <a:bodyPr>
            <a:normAutofit/>
          </a:bodyPr>
          <a:lstStyle>
            <a:lvl1pPr>
              <a:defRPr kumimoji="0" lang="en-US" sz="3800" b="1" i="0" u="none" strike="noStrike" cap="all" spc="0" normalizeH="0" baseline="0">
                <a:ln>
                  <a:noFill/>
                </a:ln>
                <a:solidFill>
                  <a:srgbClr val="128CCD"/>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r>
              <a:rPr lang="en-US" dirty="0"/>
              <a:t>SLIDE TITLE</a:t>
            </a:r>
          </a:p>
        </p:txBody>
      </p:sp>
      <p:sp>
        <p:nvSpPr>
          <p:cNvPr id="13" name="Text Placeholder 4">
            <a:extLst>
              <a:ext uri="{FF2B5EF4-FFF2-40B4-BE49-F238E27FC236}">
                <a16:creationId xmlns:a16="http://schemas.microsoft.com/office/drawing/2014/main" id="{F9A081F0-DCC0-4F43-B885-A177263AC1B5}"/>
              </a:ext>
            </a:extLst>
          </p:cNvPr>
          <p:cNvSpPr>
            <a:spLocks noGrp="1"/>
          </p:cNvSpPr>
          <p:nvPr>
            <p:ph type="body" sz="quarter" idx="10" hasCustomPrompt="1"/>
          </p:nvPr>
        </p:nvSpPr>
        <p:spPr>
          <a:xfrm>
            <a:off x="2167377" y="2419728"/>
            <a:ext cx="9768875" cy="803546"/>
          </a:xfrm>
        </p:spPr>
        <p:txBody>
          <a:bodyPr/>
          <a:lstStyle>
            <a:lvl1pPr marL="0" indent="0">
              <a:buNone/>
              <a:defRPr kumimoji="0" lang="en-US" sz="3200" b="1" i="0" u="none" strike="noStrike" cap="all" spc="0" normalizeH="0" baseline="0">
                <a:ln>
                  <a:noFill/>
                </a:ln>
                <a:solidFill>
                  <a:schemeClr val="bg1"/>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pPr lvl="0"/>
            <a:r>
              <a:rPr lang="en-US" dirty="0"/>
              <a:t>SUB TITLE</a:t>
            </a:r>
          </a:p>
        </p:txBody>
      </p:sp>
      <p:sp>
        <p:nvSpPr>
          <p:cNvPr id="4" name="Round Same Side Corner Rectangle 3">
            <a:extLst>
              <a:ext uri="{FF2B5EF4-FFF2-40B4-BE49-F238E27FC236}">
                <a16:creationId xmlns:a16="http://schemas.microsoft.com/office/drawing/2014/main" id="{FA29A0C7-63A9-37AE-C36E-28D29DB1FC0C}"/>
              </a:ext>
            </a:extLst>
          </p:cNvPr>
          <p:cNvSpPr/>
          <p:nvPr userDrawn="1"/>
        </p:nvSpPr>
        <p:spPr>
          <a:xfrm>
            <a:off x="2124334" y="5228017"/>
            <a:ext cx="7712393" cy="8605898"/>
          </a:xfrm>
          <a:prstGeom prst="round2SameRect">
            <a:avLst>
              <a:gd name="adj1" fmla="val 7123"/>
              <a:gd name="adj2" fmla="val 0"/>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Open Sans Light" pitchFamily="2" charset="0"/>
              <a:ea typeface="Open Sans Light" pitchFamily="2" charset="0"/>
              <a:cs typeface="Open Sans Light" pitchFamily="2" charset="0"/>
              <a:sym typeface="Helvetica Neue Medium"/>
            </a:endParaRPr>
          </a:p>
        </p:txBody>
      </p:sp>
      <p:sp>
        <p:nvSpPr>
          <p:cNvPr id="16" name="Text Placeholder 5">
            <a:extLst>
              <a:ext uri="{FF2B5EF4-FFF2-40B4-BE49-F238E27FC236}">
                <a16:creationId xmlns:a16="http://schemas.microsoft.com/office/drawing/2014/main" id="{00BFA553-2EAA-7D5D-66A4-3CB0B3039A4F}"/>
              </a:ext>
            </a:extLst>
          </p:cNvPr>
          <p:cNvSpPr>
            <a:spLocks noGrp="1"/>
          </p:cNvSpPr>
          <p:nvPr>
            <p:ph type="body" sz="quarter" idx="16"/>
          </p:nvPr>
        </p:nvSpPr>
        <p:spPr>
          <a:xfrm>
            <a:off x="2594247" y="7248019"/>
            <a:ext cx="6817382" cy="6226602"/>
          </a:xfrm>
        </p:spPr>
        <p:txBody>
          <a:bodyPr>
            <a:noAutofit/>
          </a:bodyPr>
          <a:lstStyle>
            <a:lvl1pPr marL="0" indent="0">
              <a:buNone/>
              <a:defRPr kumimoji="0" lang="en-US" sz="2600" b="0" i="0" u="none" strike="noStrike" cap="none" spc="0" normalizeH="0" baseline="0">
                <a:ln>
                  <a:noFill/>
                </a:ln>
                <a:solidFill>
                  <a:schemeClr val="tx2">
                    <a:lumMod val="75000"/>
                  </a:schemeClr>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a:t>Click to edit Master text styles</a:t>
            </a:r>
          </a:p>
        </p:txBody>
      </p:sp>
      <p:pic>
        <p:nvPicPr>
          <p:cNvPr id="6" name="Graphic 5" descr="Help with solid fill">
            <a:extLst>
              <a:ext uri="{FF2B5EF4-FFF2-40B4-BE49-F238E27FC236}">
                <a16:creationId xmlns:a16="http://schemas.microsoft.com/office/drawing/2014/main" id="{5BCC09F5-BEFD-455C-0F2F-F18D468EC78F}"/>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594247" y="5468810"/>
            <a:ext cx="1427671" cy="1427671"/>
          </a:xfrm>
          <a:prstGeom prst="rect">
            <a:avLst/>
          </a:prstGeom>
        </p:spPr>
      </p:pic>
      <p:sp>
        <p:nvSpPr>
          <p:cNvPr id="8" name="Rounded Rectangle 7">
            <a:extLst>
              <a:ext uri="{FF2B5EF4-FFF2-40B4-BE49-F238E27FC236}">
                <a16:creationId xmlns:a16="http://schemas.microsoft.com/office/drawing/2014/main" id="{7A5EDB33-736C-0AA5-C7CD-BDFF535E7A9C}"/>
              </a:ext>
            </a:extLst>
          </p:cNvPr>
          <p:cNvSpPr/>
          <p:nvPr userDrawn="1"/>
        </p:nvSpPr>
        <p:spPr>
          <a:xfrm>
            <a:off x="11485756" y="5237573"/>
            <a:ext cx="11731083" cy="1080000"/>
          </a:xfrm>
          <a:prstGeom prst="round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Open Sans Light" pitchFamily="2" charset="0"/>
              <a:ea typeface="Open Sans Light" pitchFamily="2" charset="0"/>
              <a:cs typeface="Open Sans Light" pitchFamily="2" charset="0"/>
              <a:sym typeface="Helvetica Neue Medium"/>
            </a:endParaRPr>
          </a:p>
        </p:txBody>
      </p:sp>
      <p:sp>
        <p:nvSpPr>
          <p:cNvPr id="19" name="Rounded Rectangle 18">
            <a:extLst>
              <a:ext uri="{FF2B5EF4-FFF2-40B4-BE49-F238E27FC236}">
                <a16:creationId xmlns:a16="http://schemas.microsoft.com/office/drawing/2014/main" id="{9A29247D-C253-CBDD-13EE-F16B85217807}"/>
              </a:ext>
            </a:extLst>
          </p:cNvPr>
          <p:cNvSpPr/>
          <p:nvPr userDrawn="1"/>
        </p:nvSpPr>
        <p:spPr>
          <a:xfrm>
            <a:off x="11485756" y="6937152"/>
            <a:ext cx="11731083" cy="1080000"/>
          </a:xfrm>
          <a:prstGeom prst="round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Open Sans Light" pitchFamily="2" charset="0"/>
              <a:ea typeface="Open Sans Light" pitchFamily="2" charset="0"/>
              <a:cs typeface="Open Sans Light" pitchFamily="2" charset="0"/>
              <a:sym typeface="Helvetica Neue Medium"/>
            </a:endParaRPr>
          </a:p>
        </p:txBody>
      </p:sp>
      <p:sp>
        <p:nvSpPr>
          <p:cNvPr id="20" name="Rounded Rectangle 19">
            <a:extLst>
              <a:ext uri="{FF2B5EF4-FFF2-40B4-BE49-F238E27FC236}">
                <a16:creationId xmlns:a16="http://schemas.microsoft.com/office/drawing/2014/main" id="{640D50B7-0BFF-E456-7675-C96913EC6D02}"/>
              </a:ext>
            </a:extLst>
          </p:cNvPr>
          <p:cNvSpPr/>
          <p:nvPr userDrawn="1"/>
        </p:nvSpPr>
        <p:spPr>
          <a:xfrm>
            <a:off x="11485756" y="8615938"/>
            <a:ext cx="11731083" cy="1080000"/>
          </a:xfrm>
          <a:prstGeom prst="round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Open Sans Light" pitchFamily="2" charset="0"/>
              <a:ea typeface="Open Sans Light" pitchFamily="2" charset="0"/>
              <a:cs typeface="Open Sans Light" pitchFamily="2" charset="0"/>
              <a:sym typeface="Helvetica Neue Medium"/>
            </a:endParaRPr>
          </a:p>
        </p:txBody>
      </p:sp>
      <p:sp>
        <p:nvSpPr>
          <p:cNvPr id="21" name="Rounded Rectangle 20">
            <a:extLst>
              <a:ext uri="{FF2B5EF4-FFF2-40B4-BE49-F238E27FC236}">
                <a16:creationId xmlns:a16="http://schemas.microsoft.com/office/drawing/2014/main" id="{A4EB9AD0-97D9-EA55-1897-8E787ACA18AD}"/>
              </a:ext>
            </a:extLst>
          </p:cNvPr>
          <p:cNvSpPr/>
          <p:nvPr userDrawn="1"/>
        </p:nvSpPr>
        <p:spPr>
          <a:xfrm>
            <a:off x="11485756" y="10294724"/>
            <a:ext cx="11731083" cy="1080000"/>
          </a:xfrm>
          <a:prstGeom prst="round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Open Sans Light" pitchFamily="2" charset="0"/>
              <a:ea typeface="Open Sans Light" pitchFamily="2" charset="0"/>
              <a:cs typeface="Open Sans Light" pitchFamily="2" charset="0"/>
              <a:sym typeface="Helvetica Neue Medium"/>
            </a:endParaRPr>
          </a:p>
        </p:txBody>
      </p:sp>
      <p:sp>
        <p:nvSpPr>
          <p:cNvPr id="22" name="Rounded Rectangle 21">
            <a:extLst>
              <a:ext uri="{FF2B5EF4-FFF2-40B4-BE49-F238E27FC236}">
                <a16:creationId xmlns:a16="http://schemas.microsoft.com/office/drawing/2014/main" id="{1FE4A142-7345-2F27-77AC-6B8D7F3BB8F0}"/>
              </a:ext>
            </a:extLst>
          </p:cNvPr>
          <p:cNvSpPr/>
          <p:nvPr userDrawn="1"/>
        </p:nvSpPr>
        <p:spPr>
          <a:xfrm>
            <a:off x="11485756" y="11973510"/>
            <a:ext cx="11731083" cy="1080000"/>
          </a:xfrm>
          <a:prstGeom prst="round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Open Sans Light" pitchFamily="2" charset="0"/>
              <a:ea typeface="Open Sans Light" pitchFamily="2" charset="0"/>
              <a:cs typeface="Open Sans Light" pitchFamily="2" charset="0"/>
              <a:sym typeface="Helvetica Neue Medium"/>
            </a:endParaRPr>
          </a:p>
        </p:txBody>
      </p:sp>
      <p:sp>
        <p:nvSpPr>
          <p:cNvPr id="24" name="Text Placeholder 5">
            <a:extLst>
              <a:ext uri="{FF2B5EF4-FFF2-40B4-BE49-F238E27FC236}">
                <a16:creationId xmlns:a16="http://schemas.microsoft.com/office/drawing/2014/main" id="{8ED258EB-0A79-0CC4-9AC5-E5BB65095D9B}"/>
              </a:ext>
            </a:extLst>
          </p:cNvPr>
          <p:cNvSpPr>
            <a:spLocks noGrp="1"/>
          </p:cNvSpPr>
          <p:nvPr>
            <p:ph type="body" sz="quarter" idx="17"/>
          </p:nvPr>
        </p:nvSpPr>
        <p:spPr>
          <a:xfrm>
            <a:off x="11936252" y="5437085"/>
            <a:ext cx="10801828" cy="647239"/>
          </a:xfrm>
        </p:spPr>
        <p:txBody>
          <a:bodyPr>
            <a:noAutofit/>
          </a:bodyPr>
          <a:lstStyle>
            <a:lvl1pPr marL="0" indent="0">
              <a:buNone/>
              <a:defRPr kumimoji="0" lang="en-US" sz="2600" b="0" i="0" u="none" strike="noStrike" cap="none" spc="0" normalizeH="0" baseline="0">
                <a:ln>
                  <a:noFill/>
                </a:ln>
                <a:solidFill>
                  <a:schemeClr val="tx2">
                    <a:lumMod val="75000"/>
                  </a:schemeClr>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a:t>Click to edit Master text styles</a:t>
            </a:r>
          </a:p>
        </p:txBody>
      </p:sp>
      <p:sp>
        <p:nvSpPr>
          <p:cNvPr id="25" name="Text Placeholder 5">
            <a:extLst>
              <a:ext uri="{FF2B5EF4-FFF2-40B4-BE49-F238E27FC236}">
                <a16:creationId xmlns:a16="http://schemas.microsoft.com/office/drawing/2014/main" id="{D7D34A3F-BE3B-171A-71BC-2F827D2C4C80}"/>
              </a:ext>
            </a:extLst>
          </p:cNvPr>
          <p:cNvSpPr>
            <a:spLocks noGrp="1"/>
          </p:cNvSpPr>
          <p:nvPr>
            <p:ph type="body" sz="quarter" idx="18"/>
          </p:nvPr>
        </p:nvSpPr>
        <p:spPr>
          <a:xfrm>
            <a:off x="11936252" y="7136664"/>
            <a:ext cx="10801828" cy="647239"/>
          </a:xfrm>
        </p:spPr>
        <p:txBody>
          <a:bodyPr>
            <a:noAutofit/>
          </a:bodyPr>
          <a:lstStyle>
            <a:lvl1pPr marL="0" indent="0">
              <a:buNone/>
              <a:defRPr kumimoji="0" lang="en-US" sz="2600" b="0" i="0" u="none" strike="noStrike" cap="none" spc="0" normalizeH="0" baseline="0">
                <a:ln>
                  <a:noFill/>
                </a:ln>
                <a:solidFill>
                  <a:schemeClr val="tx2">
                    <a:lumMod val="75000"/>
                  </a:schemeClr>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a:t>Click to edit Master text styles</a:t>
            </a:r>
          </a:p>
        </p:txBody>
      </p:sp>
      <p:sp>
        <p:nvSpPr>
          <p:cNvPr id="26" name="Text Placeholder 5">
            <a:extLst>
              <a:ext uri="{FF2B5EF4-FFF2-40B4-BE49-F238E27FC236}">
                <a16:creationId xmlns:a16="http://schemas.microsoft.com/office/drawing/2014/main" id="{3421587F-10AC-7EBE-6901-E1BA33DF8AE1}"/>
              </a:ext>
            </a:extLst>
          </p:cNvPr>
          <p:cNvSpPr>
            <a:spLocks noGrp="1"/>
          </p:cNvSpPr>
          <p:nvPr>
            <p:ph type="body" sz="quarter" idx="19"/>
          </p:nvPr>
        </p:nvSpPr>
        <p:spPr>
          <a:xfrm>
            <a:off x="11936252" y="8815450"/>
            <a:ext cx="10801828" cy="647239"/>
          </a:xfrm>
        </p:spPr>
        <p:txBody>
          <a:bodyPr>
            <a:noAutofit/>
          </a:bodyPr>
          <a:lstStyle>
            <a:lvl1pPr marL="0" indent="0">
              <a:buNone/>
              <a:defRPr kumimoji="0" lang="en-US" sz="2600" b="0" i="0" u="none" strike="noStrike" cap="none" spc="0" normalizeH="0" baseline="0">
                <a:ln>
                  <a:noFill/>
                </a:ln>
                <a:solidFill>
                  <a:schemeClr val="tx2">
                    <a:lumMod val="75000"/>
                  </a:schemeClr>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a:t>Click to edit Master text styles</a:t>
            </a:r>
          </a:p>
        </p:txBody>
      </p:sp>
      <p:sp>
        <p:nvSpPr>
          <p:cNvPr id="27" name="Text Placeholder 5">
            <a:extLst>
              <a:ext uri="{FF2B5EF4-FFF2-40B4-BE49-F238E27FC236}">
                <a16:creationId xmlns:a16="http://schemas.microsoft.com/office/drawing/2014/main" id="{B1FF3B0B-6113-DB9F-2F3C-96810CE90162}"/>
              </a:ext>
            </a:extLst>
          </p:cNvPr>
          <p:cNvSpPr>
            <a:spLocks noGrp="1"/>
          </p:cNvSpPr>
          <p:nvPr>
            <p:ph type="body" sz="quarter" idx="20"/>
          </p:nvPr>
        </p:nvSpPr>
        <p:spPr>
          <a:xfrm>
            <a:off x="11936252" y="10494236"/>
            <a:ext cx="10801828" cy="647239"/>
          </a:xfrm>
        </p:spPr>
        <p:txBody>
          <a:bodyPr>
            <a:noAutofit/>
          </a:bodyPr>
          <a:lstStyle>
            <a:lvl1pPr marL="0" indent="0">
              <a:buNone/>
              <a:defRPr kumimoji="0" lang="en-US" sz="2600" b="0" i="0" u="none" strike="noStrike" cap="none" spc="0" normalizeH="0" baseline="0">
                <a:ln>
                  <a:noFill/>
                </a:ln>
                <a:solidFill>
                  <a:schemeClr val="tx2">
                    <a:lumMod val="75000"/>
                  </a:schemeClr>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a:t>Click to edit Master text styles</a:t>
            </a:r>
          </a:p>
        </p:txBody>
      </p:sp>
      <p:sp>
        <p:nvSpPr>
          <p:cNvPr id="28" name="Text Placeholder 5">
            <a:extLst>
              <a:ext uri="{FF2B5EF4-FFF2-40B4-BE49-F238E27FC236}">
                <a16:creationId xmlns:a16="http://schemas.microsoft.com/office/drawing/2014/main" id="{1B78CB5C-262B-068C-9251-A2C3C592CF45}"/>
              </a:ext>
            </a:extLst>
          </p:cNvPr>
          <p:cNvSpPr>
            <a:spLocks noGrp="1"/>
          </p:cNvSpPr>
          <p:nvPr>
            <p:ph type="body" sz="quarter" idx="21"/>
          </p:nvPr>
        </p:nvSpPr>
        <p:spPr>
          <a:xfrm>
            <a:off x="11936252" y="12173022"/>
            <a:ext cx="10801828" cy="647239"/>
          </a:xfrm>
        </p:spPr>
        <p:txBody>
          <a:bodyPr>
            <a:noAutofit/>
          </a:bodyPr>
          <a:lstStyle>
            <a:lvl1pPr marL="0" indent="0">
              <a:buNone/>
              <a:defRPr kumimoji="0" lang="en-US" sz="2600" b="0" i="0" u="none" strike="noStrike" cap="none" spc="0" normalizeH="0" baseline="0">
                <a:ln>
                  <a:noFill/>
                </a:ln>
                <a:solidFill>
                  <a:schemeClr val="tx2">
                    <a:lumMod val="75000"/>
                  </a:schemeClr>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a:t>Click to edit Master text styles</a:t>
            </a:r>
          </a:p>
        </p:txBody>
      </p:sp>
    </p:spTree>
    <p:extLst>
      <p:ext uri="{BB962C8B-B14F-4D97-AF65-F5344CB8AC3E}">
        <p14:creationId xmlns:p14="http://schemas.microsoft.com/office/powerpoint/2010/main" val="1151361529"/>
      </p:ext>
    </p:extLst>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type 1">
    <p:spTree>
      <p:nvGrpSpPr>
        <p:cNvPr id="1" name=""/>
        <p:cNvGrpSpPr/>
        <p:nvPr/>
      </p:nvGrpSpPr>
      <p:grpSpPr>
        <a:xfrm>
          <a:off x="0" y="0"/>
          <a:ext cx="0" cy="0"/>
          <a:chOff x="0" y="0"/>
          <a:chExt cx="0" cy="0"/>
        </a:xfrm>
      </p:grpSpPr>
      <p:pic>
        <p:nvPicPr>
          <p:cNvPr id="6" name="BG Slide-01.jpg" descr="BG Slide-01.jpg">
            <a:extLst>
              <a:ext uri="{FF2B5EF4-FFF2-40B4-BE49-F238E27FC236}">
                <a16:creationId xmlns:a16="http://schemas.microsoft.com/office/drawing/2014/main" id="{EB456242-AA88-DF45-9244-298FA0B8369B}"/>
              </a:ext>
            </a:extLst>
          </p:cNvPr>
          <p:cNvPicPr>
            <a:picLocks noChangeAspect="1"/>
          </p:cNvPicPr>
          <p:nvPr userDrawn="1"/>
        </p:nvPicPr>
        <p:blipFill>
          <a:blip r:embed="rId2"/>
          <a:srcRect l="165" r="165"/>
          <a:stretch>
            <a:fillRect/>
          </a:stretch>
        </p:blipFill>
        <p:spPr>
          <a:xfrm>
            <a:off x="-86098" y="-57547"/>
            <a:ext cx="24507155" cy="13831095"/>
          </a:xfrm>
          <a:prstGeom prst="rect">
            <a:avLst/>
          </a:prstGeom>
          <a:ln w="12700">
            <a:miter lim="400000"/>
          </a:ln>
        </p:spPr>
      </p:pic>
      <p:sp>
        <p:nvSpPr>
          <p:cNvPr id="8" name="UNIVERSITAS BINA NUSANTARA">
            <a:extLst>
              <a:ext uri="{FF2B5EF4-FFF2-40B4-BE49-F238E27FC236}">
                <a16:creationId xmlns:a16="http://schemas.microsoft.com/office/drawing/2014/main" id="{1D553A28-04FA-E944-90CB-BDB2AEBEA300}"/>
              </a:ext>
            </a:extLst>
          </p:cNvPr>
          <p:cNvSpPr txBox="1"/>
          <p:nvPr userDrawn="1"/>
        </p:nvSpPr>
        <p:spPr>
          <a:xfrm>
            <a:off x="9823213" y="8366096"/>
            <a:ext cx="4727256" cy="3010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p>
            <a:pPr algn="l" defTabSz="821531">
              <a:lnSpc>
                <a:spcPct val="80000"/>
              </a:lnSpc>
              <a:defRPr sz="3600">
                <a:solidFill>
                  <a:srgbClr val="FFFFFF"/>
                </a:solidFill>
                <a:latin typeface="Open Sans Light"/>
                <a:ea typeface="Open Sans Light"/>
                <a:cs typeface="Open Sans Light"/>
                <a:sym typeface="Open Sans"/>
              </a:defRPr>
            </a:pPr>
            <a:r>
              <a:rPr sz="2400" dirty="0"/>
              <a:t>UNIVERSITAS</a:t>
            </a:r>
            <a:r>
              <a:rPr sz="2400" b="1" dirty="0"/>
              <a:t> BINA NUSANTARA</a:t>
            </a:r>
          </a:p>
        </p:txBody>
      </p:sp>
      <p:sp>
        <p:nvSpPr>
          <p:cNvPr id="9" name="Rounded Rectangle">
            <a:extLst>
              <a:ext uri="{FF2B5EF4-FFF2-40B4-BE49-F238E27FC236}">
                <a16:creationId xmlns:a16="http://schemas.microsoft.com/office/drawing/2014/main" id="{A398922F-A33B-3C44-AAA1-709DF0A7FE30}"/>
              </a:ext>
            </a:extLst>
          </p:cNvPr>
          <p:cNvSpPr/>
          <p:nvPr userDrawn="1"/>
        </p:nvSpPr>
        <p:spPr>
          <a:xfrm>
            <a:off x="11684000" y="9025087"/>
            <a:ext cx="1016000" cy="88901"/>
          </a:xfrm>
          <a:prstGeom prst="roundRect">
            <a:avLst>
              <a:gd name="adj" fmla="val 50000"/>
            </a:avLst>
          </a:prstGeom>
          <a:solidFill>
            <a:srgbClr val="F08700"/>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pic>
        <p:nvPicPr>
          <p:cNvPr id="16" name="Image" descr="Image">
            <a:extLst>
              <a:ext uri="{FF2B5EF4-FFF2-40B4-BE49-F238E27FC236}">
                <a16:creationId xmlns:a16="http://schemas.microsoft.com/office/drawing/2014/main" id="{ED3AA748-6163-AF42-8BA4-5A505F8580B0}"/>
              </a:ext>
            </a:extLst>
          </p:cNvPr>
          <p:cNvPicPr>
            <a:picLocks noChangeAspect="1"/>
          </p:cNvPicPr>
          <p:nvPr userDrawn="1"/>
        </p:nvPicPr>
        <p:blipFill>
          <a:blip r:embed="rId3"/>
          <a:stretch>
            <a:fillRect/>
          </a:stretch>
        </p:blipFill>
        <p:spPr>
          <a:xfrm>
            <a:off x="766734" y="758207"/>
            <a:ext cx="1914949" cy="1143001"/>
          </a:xfrm>
          <a:prstGeom prst="rect">
            <a:avLst/>
          </a:prstGeom>
          <a:ln w="12700">
            <a:miter lim="400000"/>
          </a:ln>
        </p:spPr>
      </p:pic>
      <p:sp>
        <p:nvSpPr>
          <p:cNvPr id="13" name="Body Level One…"/>
          <p:cNvSpPr txBox="1">
            <a:spLocks noGrp="1"/>
          </p:cNvSpPr>
          <p:nvPr>
            <p:ph type="body" sz="quarter" idx="1" hasCustomPrompt="1"/>
          </p:nvPr>
        </p:nvSpPr>
        <p:spPr>
          <a:xfrm>
            <a:off x="1201342" y="7438335"/>
            <a:ext cx="21971001" cy="864672"/>
          </a:xfrm>
          <a:prstGeom prst="rect">
            <a:avLst/>
          </a:prstGeom>
        </p:spPr>
        <p:txBody>
          <a:bodyPr/>
          <a:lstStyle>
            <a:lvl1pPr marL="0" indent="0" algn="ctr" defTabSz="825500">
              <a:lnSpc>
                <a:spcPct val="100000"/>
              </a:lnSpc>
              <a:spcBef>
                <a:spcPts val="0"/>
              </a:spcBef>
              <a:buSzTx/>
              <a:buNone/>
              <a:defRPr kumimoji="0" sz="5000" b="0" i="0" u="none" strike="noStrike" cap="all" spc="0" normalizeH="0" baseline="0">
                <a:ln>
                  <a:noFill/>
                </a:ln>
                <a:solidFill>
                  <a:srgbClr val="FFFFFF"/>
                </a:solidFill>
                <a:effectLst/>
                <a:uFillTx/>
                <a:latin typeface="Open Sans Semibold"/>
                <a:ea typeface="Open Sans Semibold"/>
                <a:cs typeface="Open Sans Semibold"/>
                <a:sym typeface="Open Sans Semibold"/>
              </a:defRPr>
            </a:lvl1pPr>
            <a:lvl2pPr marL="0" indent="457200" defTabSz="825500">
              <a:lnSpc>
                <a:spcPct val="100000"/>
              </a:lnSpc>
              <a:spcBef>
                <a:spcPts val="0"/>
              </a:spcBef>
              <a:buSzTx/>
              <a:buNone/>
              <a:defRPr sz="5500" b="1"/>
            </a:lvl2pPr>
            <a:lvl3pPr marL="0" indent="914400" defTabSz="825500">
              <a:lnSpc>
                <a:spcPct val="100000"/>
              </a:lnSpc>
              <a:spcBef>
                <a:spcPts val="0"/>
              </a:spcBef>
              <a:buSzTx/>
              <a:buNone/>
              <a:defRPr sz="5500" b="1"/>
            </a:lvl3pPr>
            <a:lvl4pPr marL="0" indent="1371600" defTabSz="825500">
              <a:lnSpc>
                <a:spcPct val="100000"/>
              </a:lnSpc>
              <a:spcBef>
                <a:spcPts val="0"/>
              </a:spcBef>
              <a:buSzTx/>
              <a:buNone/>
              <a:defRPr sz="5500" b="1"/>
            </a:lvl4pPr>
            <a:lvl5pPr marL="0" indent="1828800" defTabSz="825500">
              <a:lnSpc>
                <a:spcPct val="100000"/>
              </a:lnSpc>
              <a:spcBef>
                <a:spcPts val="0"/>
              </a:spcBef>
              <a:buSzTx/>
              <a:buNone/>
              <a:defRPr sz="5500" b="1"/>
            </a:lvl5pPr>
          </a:lstStyle>
          <a:p>
            <a:r>
              <a:rPr dirty="0"/>
              <a:t>Presentation </a:t>
            </a:r>
            <a:r>
              <a:rPr lang="en-US" dirty="0"/>
              <a:t>TITLE</a:t>
            </a:r>
            <a:endParaRPr dirty="0"/>
          </a:p>
        </p:txBody>
      </p:sp>
      <p:sp>
        <p:nvSpPr>
          <p:cNvPr id="18" name="Presentation Title">
            <a:extLst>
              <a:ext uri="{FF2B5EF4-FFF2-40B4-BE49-F238E27FC236}">
                <a16:creationId xmlns:a16="http://schemas.microsoft.com/office/drawing/2014/main" id="{15CBFADB-E6B3-9B4E-8320-314E3790EC2E}"/>
              </a:ext>
            </a:extLst>
          </p:cNvPr>
          <p:cNvSpPr txBox="1">
            <a:spLocks noGrp="1"/>
          </p:cNvSpPr>
          <p:nvPr>
            <p:ph type="title" hasCustomPrompt="1"/>
          </p:nvPr>
        </p:nvSpPr>
        <p:spPr>
          <a:xfrm>
            <a:off x="1206496" y="3058757"/>
            <a:ext cx="21971004" cy="3746281"/>
          </a:xfrm>
          <a:prstGeom prst="rect">
            <a:avLst/>
          </a:prstGeom>
        </p:spPr>
        <p:txBody>
          <a:bodyPr anchor="b">
            <a:normAutofit/>
          </a:bodyPr>
          <a:lstStyle>
            <a:lvl1pPr algn="ctr">
              <a:defRPr kumimoji="0" sz="12000" b="0" i="0" u="none" strike="noStrike" cap="all" spc="0" normalizeH="0" baseline="0">
                <a:ln>
                  <a:noFill/>
                </a:ln>
                <a:solidFill>
                  <a:srgbClr val="FFFFFF"/>
                </a:solidFill>
                <a:effectLst/>
                <a:uFillTx/>
                <a:latin typeface="Open Sans Semibold"/>
                <a:ea typeface="Open Sans Semibold"/>
                <a:cs typeface="Open Sans Semibold"/>
                <a:sym typeface="Open Sans Semibold"/>
              </a:defRPr>
            </a:lvl1pPr>
          </a:lstStyle>
          <a:p>
            <a:r>
              <a:rPr lang="en-US" dirty="0"/>
              <a:t>THANK YOU message</a:t>
            </a:r>
            <a:endParaRPr dirty="0"/>
          </a:p>
        </p:txBody>
      </p:sp>
      <p:sp>
        <p:nvSpPr>
          <p:cNvPr id="19" name="Text Placeholder 2">
            <a:extLst>
              <a:ext uri="{FF2B5EF4-FFF2-40B4-BE49-F238E27FC236}">
                <a16:creationId xmlns:a16="http://schemas.microsoft.com/office/drawing/2014/main" id="{9973D83C-1488-3E4C-B9DF-5608E0394C08}"/>
              </a:ext>
            </a:extLst>
          </p:cNvPr>
          <p:cNvSpPr>
            <a:spLocks noGrp="1"/>
          </p:cNvSpPr>
          <p:nvPr>
            <p:ph type="body" sz="quarter" idx="10" hasCustomPrompt="1"/>
          </p:nvPr>
        </p:nvSpPr>
        <p:spPr>
          <a:xfrm>
            <a:off x="9075574" y="9486762"/>
            <a:ext cx="6222535" cy="358278"/>
          </a:xfrm>
        </p:spPr>
        <p:txBody>
          <a:bodyPr>
            <a:normAutofit/>
          </a:bodyPr>
          <a:lstStyle>
            <a:lvl1pPr marL="0" indent="0" algn="ctr">
              <a:buNone/>
              <a:defRPr kumimoji="0" lang="en-US" sz="2000" b="0" i="0" u="none" strike="noStrike" cap="none" spc="0" normalizeH="0" baseline="0">
                <a:ln>
                  <a:noFill/>
                </a:ln>
                <a:solidFill>
                  <a:srgbClr val="FFFFFF"/>
                </a:solidFill>
                <a:effectLst/>
                <a:uFillTx/>
                <a:latin typeface="Open Sans Semibold"/>
                <a:ea typeface="Open Sans Semibold"/>
                <a:cs typeface="Open Sans Semibold"/>
                <a:sym typeface="Open Sans Semibold"/>
              </a:defRPr>
            </a:lvl1pPr>
          </a:lstStyle>
          <a:p>
            <a:pPr lvl="0"/>
            <a:r>
              <a:rPr kumimoji="0" lang="en-US" sz="2000" b="0" i="0" u="none" strike="noStrike" cap="none" spc="0" normalizeH="0" baseline="0">
                <a:ln>
                  <a:noFill/>
                </a:ln>
                <a:solidFill>
                  <a:srgbClr val="FFFFFF"/>
                </a:solidFill>
                <a:effectLst/>
                <a:uFillTx/>
                <a:latin typeface="Open Sans Semibold"/>
                <a:ea typeface="Open Sans Semibold"/>
                <a:cs typeface="Open Sans Semibold"/>
                <a:sym typeface="Open Sans Semibold"/>
              </a:rPr>
              <a:t>MONTH YEAR</a:t>
            </a:r>
            <a:endParaRPr lang="en-US"/>
          </a:p>
        </p:txBody>
      </p:sp>
    </p:spTree>
    <p:extLst>
      <p:ext uri="{BB962C8B-B14F-4D97-AF65-F5344CB8AC3E}">
        <p14:creationId xmlns:p14="http://schemas.microsoft.com/office/powerpoint/2010/main" val="2273209878"/>
      </p:ext>
    </p:extLst>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losing type 2">
    <p:spTree>
      <p:nvGrpSpPr>
        <p:cNvPr id="1" name=""/>
        <p:cNvGrpSpPr/>
        <p:nvPr/>
      </p:nvGrpSpPr>
      <p:grpSpPr>
        <a:xfrm>
          <a:off x="0" y="0"/>
          <a:ext cx="0" cy="0"/>
          <a:chOff x="0" y="0"/>
          <a:chExt cx="0" cy="0"/>
        </a:xfrm>
      </p:grpSpPr>
      <p:pic>
        <p:nvPicPr>
          <p:cNvPr id="6" name="BG Slide-01.jpg" descr="BG Slide-01.jpg">
            <a:extLst>
              <a:ext uri="{FF2B5EF4-FFF2-40B4-BE49-F238E27FC236}">
                <a16:creationId xmlns:a16="http://schemas.microsoft.com/office/drawing/2014/main" id="{EB456242-AA88-DF45-9244-298FA0B8369B}"/>
              </a:ext>
            </a:extLst>
          </p:cNvPr>
          <p:cNvPicPr>
            <a:picLocks noChangeAspect="1"/>
          </p:cNvPicPr>
          <p:nvPr userDrawn="1"/>
        </p:nvPicPr>
        <p:blipFill>
          <a:blip r:embed="rId2"/>
          <a:srcRect l="165" r="165"/>
          <a:stretch>
            <a:fillRect/>
          </a:stretch>
        </p:blipFill>
        <p:spPr>
          <a:xfrm>
            <a:off x="-86098" y="-57547"/>
            <a:ext cx="24507155" cy="13831095"/>
          </a:xfrm>
          <a:prstGeom prst="rect">
            <a:avLst/>
          </a:prstGeom>
          <a:ln w="12700">
            <a:miter lim="400000"/>
          </a:ln>
        </p:spPr>
      </p:pic>
      <p:sp>
        <p:nvSpPr>
          <p:cNvPr id="10" name="Rectangle">
            <a:extLst>
              <a:ext uri="{FF2B5EF4-FFF2-40B4-BE49-F238E27FC236}">
                <a16:creationId xmlns:a16="http://schemas.microsoft.com/office/drawing/2014/main" id="{BE73ECD8-9761-904C-83FC-7C21B825FC86}"/>
              </a:ext>
            </a:extLst>
          </p:cNvPr>
          <p:cNvSpPr/>
          <p:nvPr userDrawn="1"/>
        </p:nvSpPr>
        <p:spPr>
          <a:xfrm>
            <a:off x="0" y="0"/>
            <a:ext cx="24384000" cy="13716000"/>
          </a:xfrm>
          <a:prstGeom prst="rect">
            <a:avLst/>
          </a:prstGeom>
          <a:gradFill>
            <a:gsLst>
              <a:gs pos="0">
                <a:srgbClr val="2670B8"/>
              </a:gs>
              <a:gs pos="100000">
                <a:srgbClr val="2258A7"/>
              </a:gs>
            </a:gsLst>
          </a:gra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8" name="UNIVERSITAS BINA NUSANTARA">
            <a:extLst>
              <a:ext uri="{FF2B5EF4-FFF2-40B4-BE49-F238E27FC236}">
                <a16:creationId xmlns:a16="http://schemas.microsoft.com/office/drawing/2014/main" id="{1D553A28-04FA-E944-90CB-BDB2AEBEA300}"/>
              </a:ext>
            </a:extLst>
          </p:cNvPr>
          <p:cNvSpPr txBox="1"/>
          <p:nvPr userDrawn="1"/>
        </p:nvSpPr>
        <p:spPr>
          <a:xfrm>
            <a:off x="9823213" y="8366096"/>
            <a:ext cx="4727256" cy="3010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p>
            <a:pPr algn="l" defTabSz="821531">
              <a:lnSpc>
                <a:spcPct val="80000"/>
              </a:lnSpc>
              <a:defRPr sz="3600">
                <a:solidFill>
                  <a:srgbClr val="FFFFFF"/>
                </a:solidFill>
                <a:latin typeface="Open Sans Light"/>
                <a:ea typeface="Open Sans Light"/>
                <a:cs typeface="Open Sans Light"/>
                <a:sym typeface="Open Sans"/>
              </a:defRPr>
            </a:pPr>
            <a:r>
              <a:rPr sz="2400" dirty="0"/>
              <a:t>UNIVERSITAS</a:t>
            </a:r>
            <a:r>
              <a:rPr sz="2400" b="1" dirty="0"/>
              <a:t> BINA NUSANTARA</a:t>
            </a:r>
          </a:p>
        </p:txBody>
      </p:sp>
      <p:sp>
        <p:nvSpPr>
          <p:cNvPr id="9" name="Rounded Rectangle">
            <a:extLst>
              <a:ext uri="{FF2B5EF4-FFF2-40B4-BE49-F238E27FC236}">
                <a16:creationId xmlns:a16="http://schemas.microsoft.com/office/drawing/2014/main" id="{A398922F-A33B-3C44-AAA1-709DF0A7FE30}"/>
              </a:ext>
            </a:extLst>
          </p:cNvPr>
          <p:cNvSpPr/>
          <p:nvPr userDrawn="1"/>
        </p:nvSpPr>
        <p:spPr>
          <a:xfrm>
            <a:off x="11684000" y="9025087"/>
            <a:ext cx="1016000" cy="88901"/>
          </a:xfrm>
          <a:prstGeom prst="roundRect">
            <a:avLst>
              <a:gd name="adj" fmla="val 50000"/>
            </a:avLst>
          </a:prstGeom>
          <a:solidFill>
            <a:srgbClr val="F08700"/>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13" name="Body Level One…"/>
          <p:cNvSpPr txBox="1">
            <a:spLocks noGrp="1"/>
          </p:cNvSpPr>
          <p:nvPr>
            <p:ph type="body" sz="quarter" idx="1" hasCustomPrompt="1"/>
          </p:nvPr>
        </p:nvSpPr>
        <p:spPr>
          <a:xfrm>
            <a:off x="1201342" y="7438335"/>
            <a:ext cx="21971001" cy="864672"/>
          </a:xfrm>
          <a:prstGeom prst="rect">
            <a:avLst/>
          </a:prstGeom>
        </p:spPr>
        <p:txBody>
          <a:bodyPr/>
          <a:lstStyle>
            <a:lvl1pPr marL="0" indent="0" algn="ctr" defTabSz="825500">
              <a:lnSpc>
                <a:spcPct val="100000"/>
              </a:lnSpc>
              <a:spcBef>
                <a:spcPts val="0"/>
              </a:spcBef>
              <a:buSzTx/>
              <a:buNone/>
              <a:defRPr kumimoji="0" sz="5000" b="0" i="0" u="none" strike="noStrike" cap="all" spc="0" normalizeH="0" baseline="0">
                <a:ln>
                  <a:noFill/>
                </a:ln>
                <a:solidFill>
                  <a:srgbClr val="FFFFFF"/>
                </a:solidFill>
                <a:effectLst/>
                <a:uFillTx/>
                <a:latin typeface="Open Sans Semibold"/>
                <a:ea typeface="Open Sans Semibold"/>
                <a:cs typeface="Open Sans Semibold"/>
                <a:sym typeface="Open Sans Semibold"/>
              </a:defRPr>
            </a:lvl1pPr>
            <a:lvl2pPr marL="0" indent="457200" defTabSz="825500">
              <a:lnSpc>
                <a:spcPct val="100000"/>
              </a:lnSpc>
              <a:spcBef>
                <a:spcPts val="0"/>
              </a:spcBef>
              <a:buSzTx/>
              <a:buNone/>
              <a:defRPr sz="5500" b="1"/>
            </a:lvl2pPr>
            <a:lvl3pPr marL="0" indent="914400" defTabSz="825500">
              <a:lnSpc>
                <a:spcPct val="100000"/>
              </a:lnSpc>
              <a:spcBef>
                <a:spcPts val="0"/>
              </a:spcBef>
              <a:buSzTx/>
              <a:buNone/>
              <a:defRPr sz="5500" b="1"/>
            </a:lvl3pPr>
            <a:lvl4pPr marL="0" indent="1371600" defTabSz="825500">
              <a:lnSpc>
                <a:spcPct val="100000"/>
              </a:lnSpc>
              <a:spcBef>
                <a:spcPts val="0"/>
              </a:spcBef>
              <a:buSzTx/>
              <a:buNone/>
              <a:defRPr sz="5500" b="1"/>
            </a:lvl4pPr>
            <a:lvl5pPr marL="0" indent="1828800" defTabSz="825500">
              <a:lnSpc>
                <a:spcPct val="100000"/>
              </a:lnSpc>
              <a:spcBef>
                <a:spcPts val="0"/>
              </a:spcBef>
              <a:buSzTx/>
              <a:buNone/>
              <a:defRPr sz="5500" b="1"/>
            </a:lvl5pPr>
          </a:lstStyle>
          <a:p>
            <a:r>
              <a:rPr dirty="0"/>
              <a:t>Presentation </a:t>
            </a:r>
            <a:r>
              <a:rPr lang="en-US" dirty="0"/>
              <a:t>TITLE</a:t>
            </a:r>
            <a:endParaRPr dirty="0"/>
          </a:p>
        </p:txBody>
      </p:sp>
      <p:sp>
        <p:nvSpPr>
          <p:cNvPr id="18" name="Presentation Title">
            <a:extLst>
              <a:ext uri="{FF2B5EF4-FFF2-40B4-BE49-F238E27FC236}">
                <a16:creationId xmlns:a16="http://schemas.microsoft.com/office/drawing/2014/main" id="{15CBFADB-E6B3-9B4E-8320-314E3790EC2E}"/>
              </a:ext>
            </a:extLst>
          </p:cNvPr>
          <p:cNvSpPr txBox="1">
            <a:spLocks noGrp="1"/>
          </p:cNvSpPr>
          <p:nvPr>
            <p:ph type="title" hasCustomPrompt="1"/>
          </p:nvPr>
        </p:nvSpPr>
        <p:spPr>
          <a:xfrm>
            <a:off x="1206496" y="3058757"/>
            <a:ext cx="21971004" cy="3746281"/>
          </a:xfrm>
          <a:prstGeom prst="rect">
            <a:avLst/>
          </a:prstGeom>
        </p:spPr>
        <p:txBody>
          <a:bodyPr anchor="b">
            <a:normAutofit/>
          </a:bodyPr>
          <a:lstStyle>
            <a:lvl1pPr algn="ctr">
              <a:defRPr kumimoji="0" sz="12000" b="0" i="0" u="none" strike="noStrike" cap="all" spc="0" normalizeH="0" baseline="0">
                <a:ln>
                  <a:noFill/>
                </a:ln>
                <a:solidFill>
                  <a:srgbClr val="FFFFFF"/>
                </a:solidFill>
                <a:effectLst/>
                <a:uFillTx/>
                <a:latin typeface="Open Sans Semibold"/>
                <a:ea typeface="Open Sans Semibold"/>
                <a:cs typeface="Open Sans Semibold"/>
                <a:sym typeface="Open Sans Semibold"/>
              </a:defRPr>
            </a:lvl1pPr>
          </a:lstStyle>
          <a:p>
            <a:r>
              <a:rPr lang="en-US"/>
              <a:t>THANK YOU message</a:t>
            </a:r>
            <a:endParaRPr/>
          </a:p>
        </p:txBody>
      </p:sp>
      <p:sp>
        <p:nvSpPr>
          <p:cNvPr id="19" name="Text Placeholder 2">
            <a:extLst>
              <a:ext uri="{FF2B5EF4-FFF2-40B4-BE49-F238E27FC236}">
                <a16:creationId xmlns:a16="http://schemas.microsoft.com/office/drawing/2014/main" id="{9973D83C-1488-3E4C-B9DF-5608E0394C08}"/>
              </a:ext>
            </a:extLst>
          </p:cNvPr>
          <p:cNvSpPr>
            <a:spLocks noGrp="1"/>
          </p:cNvSpPr>
          <p:nvPr>
            <p:ph type="body" sz="quarter" idx="10" hasCustomPrompt="1"/>
          </p:nvPr>
        </p:nvSpPr>
        <p:spPr>
          <a:xfrm>
            <a:off x="9075574" y="9486762"/>
            <a:ext cx="6222535" cy="358278"/>
          </a:xfrm>
        </p:spPr>
        <p:txBody>
          <a:bodyPr>
            <a:normAutofit/>
          </a:bodyPr>
          <a:lstStyle>
            <a:lvl1pPr marL="0" indent="0" algn="ctr">
              <a:buNone/>
              <a:defRPr kumimoji="0" lang="en-US" sz="2000" b="0" i="0" u="none" strike="noStrike" cap="none" spc="0" normalizeH="0" baseline="0">
                <a:ln>
                  <a:noFill/>
                </a:ln>
                <a:solidFill>
                  <a:srgbClr val="FFFFFF"/>
                </a:solidFill>
                <a:effectLst/>
                <a:uFillTx/>
                <a:latin typeface="Open Sans Semibold"/>
                <a:ea typeface="Open Sans Semibold"/>
                <a:cs typeface="Open Sans Semibold"/>
                <a:sym typeface="Open Sans Semibold"/>
              </a:defRPr>
            </a:lvl1pPr>
          </a:lstStyle>
          <a:p>
            <a:pPr lvl="0"/>
            <a:r>
              <a:rPr kumimoji="0" lang="en-US" sz="2000" b="0" i="0" u="none" strike="noStrike" cap="none" spc="0" normalizeH="0" baseline="0">
                <a:ln>
                  <a:noFill/>
                </a:ln>
                <a:solidFill>
                  <a:srgbClr val="FFFFFF"/>
                </a:solidFill>
                <a:effectLst/>
                <a:uFillTx/>
                <a:latin typeface="Open Sans Semibold"/>
                <a:ea typeface="Open Sans Semibold"/>
                <a:cs typeface="Open Sans Semibold"/>
                <a:sym typeface="Open Sans Semibold"/>
              </a:rPr>
              <a:t>MONTH YEAR</a:t>
            </a:r>
            <a:endParaRPr lang="en-US"/>
          </a:p>
        </p:txBody>
      </p:sp>
      <p:pic>
        <p:nvPicPr>
          <p:cNvPr id="11" name="Image" descr="Image">
            <a:extLst>
              <a:ext uri="{FF2B5EF4-FFF2-40B4-BE49-F238E27FC236}">
                <a16:creationId xmlns:a16="http://schemas.microsoft.com/office/drawing/2014/main" id="{5C0CB95F-A575-6E40-8A77-71E4C3CE5D20}"/>
              </a:ext>
            </a:extLst>
          </p:cNvPr>
          <p:cNvPicPr>
            <a:picLocks noChangeAspect="1"/>
          </p:cNvPicPr>
          <p:nvPr userDrawn="1"/>
        </p:nvPicPr>
        <p:blipFill>
          <a:blip r:embed="rId3"/>
          <a:stretch>
            <a:fillRect/>
          </a:stretch>
        </p:blipFill>
        <p:spPr>
          <a:xfrm>
            <a:off x="766722" y="758207"/>
            <a:ext cx="1914972" cy="1143001"/>
          </a:xfrm>
          <a:prstGeom prst="rect">
            <a:avLst/>
          </a:prstGeom>
          <a:ln w="12700">
            <a:miter lim="400000"/>
          </a:ln>
        </p:spPr>
      </p:pic>
    </p:spTree>
    <p:extLst>
      <p:ext uri="{BB962C8B-B14F-4D97-AF65-F5344CB8AC3E}">
        <p14:creationId xmlns:p14="http://schemas.microsoft.com/office/powerpoint/2010/main" val="2109941728"/>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type 2">
    <p:spTree>
      <p:nvGrpSpPr>
        <p:cNvPr id="1" name=""/>
        <p:cNvGrpSpPr/>
        <p:nvPr/>
      </p:nvGrpSpPr>
      <p:grpSpPr>
        <a:xfrm>
          <a:off x="0" y="0"/>
          <a:ext cx="0" cy="0"/>
          <a:chOff x="0" y="0"/>
          <a:chExt cx="0" cy="0"/>
        </a:xfrm>
      </p:grpSpPr>
      <p:pic>
        <p:nvPicPr>
          <p:cNvPr id="26" name="BG Slide-01.jpg" descr="BG Slide-01.jpg">
            <a:extLst>
              <a:ext uri="{FF2B5EF4-FFF2-40B4-BE49-F238E27FC236}">
                <a16:creationId xmlns:a16="http://schemas.microsoft.com/office/drawing/2014/main" id="{2AB02847-5A77-D04F-9022-6161AA94A369}"/>
              </a:ext>
            </a:extLst>
          </p:cNvPr>
          <p:cNvPicPr>
            <a:picLocks noChangeAspect="1"/>
          </p:cNvPicPr>
          <p:nvPr userDrawn="1"/>
        </p:nvPicPr>
        <p:blipFill>
          <a:blip r:embed="rId2"/>
          <a:srcRect l="165" r="165"/>
          <a:stretch>
            <a:fillRect/>
          </a:stretch>
        </p:blipFill>
        <p:spPr>
          <a:xfrm>
            <a:off x="-86098" y="-57547"/>
            <a:ext cx="24507155" cy="13831095"/>
          </a:xfrm>
          <a:prstGeom prst="rect">
            <a:avLst/>
          </a:prstGeom>
          <a:ln w="12700">
            <a:miter lim="400000"/>
          </a:ln>
        </p:spPr>
      </p:pic>
      <p:sp>
        <p:nvSpPr>
          <p:cNvPr id="10" name="Rectangle">
            <a:extLst>
              <a:ext uri="{FF2B5EF4-FFF2-40B4-BE49-F238E27FC236}">
                <a16:creationId xmlns:a16="http://schemas.microsoft.com/office/drawing/2014/main" id="{F7BB76AE-A45C-1F43-9E7B-E96439A8D439}"/>
              </a:ext>
            </a:extLst>
          </p:cNvPr>
          <p:cNvSpPr/>
          <p:nvPr userDrawn="1"/>
        </p:nvSpPr>
        <p:spPr>
          <a:xfrm>
            <a:off x="0" y="0"/>
            <a:ext cx="24384000" cy="13716000"/>
          </a:xfrm>
          <a:prstGeom prst="rect">
            <a:avLst/>
          </a:prstGeom>
          <a:gradFill>
            <a:gsLst>
              <a:gs pos="0">
                <a:srgbClr val="2670B8"/>
              </a:gs>
              <a:gs pos="100000">
                <a:srgbClr val="2258A7"/>
              </a:gs>
            </a:gsLst>
          </a:gra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pic>
        <p:nvPicPr>
          <p:cNvPr id="11" name="Image" descr="Image">
            <a:extLst>
              <a:ext uri="{FF2B5EF4-FFF2-40B4-BE49-F238E27FC236}">
                <a16:creationId xmlns:a16="http://schemas.microsoft.com/office/drawing/2014/main" id="{57BF6916-406C-E944-841A-1BF7394CF104}"/>
              </a:ext>
            </a:extLst>
          </p:cNvPr>
          <p:cNvPicPr>
            <a:picLocks noChangeAspect="1"/>
          </p:cNvPicPr>
          <p:nvPr userDrawn="1"/>
        </p:nvPicPr>
        <p:blipFill>
          <a:blip r:embed="rId3"/>
          <a:stretch>
            <a:fillRect/>
          </a:stretch>
        </p:blipFill>
        <p:spPr>
          <a:xfrm>
            <a:off x="766722" y="758207"/>
            <a:ext cx="1914972" cy="1143001"/>
          </a:xfrm>
          <a:prstGeom prst="rect">
            <a:avLst/>
          </a:prstGeom>
          <a:ln w="12700">
            <a:miter lim="400000"/>
          </a:ln>
        </p:spPr>
      </p:pic>
      <p:sp>
        <p:nvSpPr>
          <p:cNvPr id="15" name="UNIVERSITAS BINA NUSANTARA">
            <a:extLst>
              <a:ext uri="{FF2B5EF4-FFF2-40B4-BE49-F238E27FC236}">
                <a16:creationId xmlns:a16="http://schemas.microsoft.com/office/drawing/2014/main" id="{B2ACCA88-1510-174E-BE16-6E62A96F6E0C}"/>
              </a:ext>
            </a:extLst>
          </p:cNvPr>
          <p:cNvSpPr txBox="1"/>
          <p:nvPr userDrawn="1"/>
        </p:nvSpPr>
        <p:spPr>
          <a:xfrm>
            <a:off x="8706308" y="9680388"/>
            <a:ext cx="6971384" cy="6223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p>
            <a:pPr algn="l" defTabSz="821531">
              <a:lnSpc>
                <a:spcPct val="80000"/>
              </a:lnSpc>
              <a:defRPr sz="3600">
                <a:solidFill>
                  <a:srgbClr val="FFFFFF"/>
                </a:solidFill>
                <a:latin typeface="Open Sans Light"/>
                <a:ea typeface="Open Sans Light"/>
                <a:cs typeface="Open Sans Light"/>
                <a:sym typeface="Open Sans"/>
              </a:defRPr>
            </a:pPr>
            <a:r>
              <a:rPr dirty="0"/>
              <a:t>UNIVERSITAS</a:t>
            </a:r>
            <a:r>
              <a:rPr b="1" dirty="0"/>
              <a:t> BINA NUSANTARA</a:t>
            </a:r>
          </a:p>
        </p:txBody>
      </p:sp>
      <p:sp>
        <p:nvSpPr>
          <p:cNvPr id="20" name="Rounded Rectangle">
            <a:extLst>
              <a:ext uri="{FF2B5EF4-FFF2-40B4-BE49-F238E27FC236}">
                <a16:creationId xmlns:a16="http://schemas.microsoft.com/office/drawing/2014/main" id="{2610CD5C-942F-BF48-875B-42FFCE146C9A}"/>
              </a:ext>
            </a:extLst>
          </p:cNvPr>
          <p:cNvSpPr/>
          <p:nvPr userDrawn="1"/>
        </p:nvSpPr>
        <p:spPr>
          <a:xfrm>
            <a:off x="11684000" y="10608557"/>
            <a:ext cx="1016000" cy="88901"/>
          </a:xfrm>
          <a:prstGeom prst="roundRect">
            <a:avLst>
              <a:gd name="adj" fmla="val 50000"/>
            </a:avLst>
          </a:prstGeom>
          <a:solidFill>
            <a:srgbClr val="F08700"/>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b="0" i="0" dirty="0">
              <a:latin typeface="Open Sans Light" pitchFamily="2" charset="0"/>
              <a:ea typeface="Open Sans Light" pitchFamily="2" charset="0"/>
              <a:cs typeface="Open Sans Light" pitchFamily="2" charset="0"/>
            </a:endParaRPr>
          </a:p>
        </p:txBody>
      </p:sp>
      <p:sp>
        <p:nvSpPr>
          <p:cNvPr id="8" name="UNIVERSITAS BINA NUSANTARA">
            <a:extLst>
              <a:ext uri="{FF2B5EF4-FFF2-40B4-BE49-F238E27FC236}">
                <a16:creationId xmlns:a16="http://schemas.microsoft.com/office/drawing/2014/main" id="{1D553A28-04FA-E944-90CB-BDB2AEBEA300}"/>
              </a:ext>
            </a:extLst>
          </p:cNvPr>
          <p:cNvSpPr txBox="1"/>
          <p:nvPr userDrawn="1"/>
        </p:nvSpPr>
        <p:spPr>
          <a:xfrm>
            <a:off x="8706308" y="9680388"/>
            <a:ext cx="6971384" cy="6223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p>
            <a:pPr algn="l" defTabSz="821531">
              <a:lnSpc>
                <a:spcPct val="80000"/>
              </a:lnSpc>
              <a:defRPr sz="3600">
                <a:solidFill>
                  <a:srgbClr val="FFFFFF"/>
                </a:solidFill>
                <a:latin typeface="Open Sans Light"/>
                <a:ea typeface="Open Sans Light"/>
                <a:cs typeface="Open Sans Light"/>
                <a:sym typeface="Open Sans"/>
              </a:defRPr>
            </a:pPr>
            <a:r>
              <a:rPr dirty="0"/>
              <a:t>UNIVERSITAS</a:t>
            </a:r>
            <a:r>
              <a:rPr b="1" dirty="0"/>
              <a:t> BINA NUSANTARA</a:t>
            </a:r>
          </a:p>
        </p:txBody>
      </p:sp>
      <p:sp>
        <p:nvSpPr>
          <p:cNvPr id="9" name="Rounded Rectangle">
            <a:extLst>
              <a:ext uri="{FF2B5EF4-FFF2-40B4-BE49-F238E27FC236}">
                <a16:creationId xmlns:a16="http://schemas.microsoft.com/office/drawing/2014/main" id="{A398922F-A33B-3C44-AAA1-709DF0A7FE30}"/>
              </a:ext>
            </a:extLst>
          </p:cNvPr>
          <p:cNvSpPr/>
          <p:nvPr userDrawn="1"/>
        </p:nvSpPr>
        <p:spPr>
          <a:xfrm>
            <a:off x="11684000" y="10608557"/>
            <a:ext cx="1016000" cy="88901"/>
          </a:xfrm>
          <a:prstGeom prst="roundRect">
            <a:avLst>
              <a:gd name="adj" fmla="val 50000"/>
            </a:avLst>
          </a:prstGeom>
          <a:solidFill>
            <a:srgbClr val="F08700"/>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23" name="Body Level One…">
            <a:extLst>
              <a:ext uri="{FF2B5EF4-FFF2-40B4-BE49-F238E27FC236}">
                <a16:creationId xmlns:a16="http://schemas.microsoft.com/office/drawing/2014/main" id="{DC9E4D2B-1303-D647-ADF8-BD63A36C3CA0}"/>
              </a:ext>
            </a:extLst>
          </p:cNvPr>
          <p:cNvSpPr txBox="1">
            <a:spLocks noGrp="1"/>
          </p:cNvSpPr>
          <p:nvPr>
            <p:ph type="body" sz="quarter" idx="1" hasCustomPrompt="1"/>
          </p:nvPr>
        </p:nvSpPr>
        <p:spPr>
          <a:xfrm>
            <a:off x="1201342" y="6754848"/>
            <a:ext cx="21971001" cy="1905001"/>
          </a:xfrm>
          <a:prstGeom prst="rect">
            <a:avLst/>
          </a:prstGeom>
        </p:spPr>
        <p:txBody>
          <a:bodyPr/>
          <a:lstStyle>
            <a:lvl1pPr marL="0" indent="0" algn="ctr" defTabSz="825500">
              <a:lnSpc>
                <a:spcPct val="100000"/>
              </a:lnSpc>
              <a:spcBef>
                <a:spcPts val="0"/>
              </a:spcBef>
              <a:buSzTx/>
              <a:buNone/>
              <a:defRPr kumimoji="0" sz="5000" b="0" i="0" u="none" strike="noStrike" cap="all" spc="0" normalizeH="0" baseline="0">
                <a:ln>
                  <a:noFill/>
                </a:ln>
                <a:solidFill>
                  <a:srgbClr val="FFFFFF"/>
                </a:solidFill>
                <a:effectLst/>
                <a:uFillTx/>
                <a:latin typeface="Open Sans Semibold"/>
                <a:ea typeface="Open Sans Semibold"/>
                <a:cs typeface="Open Sans Semibold"/>
                <a:sym typeface="Open Sans Semibold"/>
              </a:defRPr>
            </a:lvl1pPr>
            <a:lvl2pPr marL="0" indent="457200" defTabSz="825500">
              <a:lnSpc>
                <a:spcPct val="100000"/>
              </a:lnSpc>
              <a:spcBef>
                <a:spcPts val="0"/>
              </a:spcBef>
              <a:buSzTx/>
              <a:buNone/>
              <a:defRPr sz="5500" b="1"/>
            </a:lvl2pPr>
            <a:lvl3pPr marL="0" indent="914400" defTabSz="825500">
              <a:lnSpc>
                <a:spcPct val="100000"/>
              </a:lnSpc>
              <a:spcBef>
                <a:spcPts val="0"/>
              </a:spcBef>
              <a:buSzTx/>
              <a:buNone/>
              <a:defRPr sz="5500" b="1"/>
            </a:lvl3pPr>
            <a:lvl4pPr marL="0" indent="1371600" defTabSz="825500">
              <a:lnSpc>
                <a:spcPct val="100000"/>
              </a:lnSpc>
              <a:spcBef>
                <a:spcPts val="0"/>
              </a:spcBef>
              <a:buSzTx/>
              <a:buNone/>
              <a:defRPr sz="5500" b="1"/>
            </a:lvl4pPr>
            <a:lvl5pPr marL="0" indent="1828800" defTabSz="825500">
              <a:lnSpc>
                <a:spcPct val="100000"/>
              </a:lnSpc>
              <a:spcBef>
                <a:spcPts val="0"/>
              </a:spcBef>
              <a:buSzTx/>
              <a:buNone/>
              <a:defRPr sz="5500" b="1"/>
            </a:lvl5pPr>
          </a:lstStyle>
          <a:p>
            <a:r>
              <a:rPr dirty="0"/>
              <a:t>Presentation Subtitle</a:t>
            </a:r>
          </a:p>
          <a:p>
            <a:pPr lvl="4"/>
            <a:endParaRPr dirty="0"/>
          </a:p>
        </p:txBody>
      </p:sp>
      <p:sp>
        <p:nvSpPr>
          <p:cNvPr id="24" name="Presentation Title">
            <a:extLst>
              <a:ext uri="{FF2B5EF4-FFF2-40B4-BE49-F238E27FC236}">
                <a16:creationId xmlns:a16="http://schemas.microsoft.com/office/drawing/2014/main" id="{1323A2FB-C06C-AA47-AA40-00FC9E490C61}"/>
              </a:ext>
            </a:extLst>
          </p:cNvPr>
          <p:cNvSpPr txBox="1">
            <a:spLocks noGrp="1"/>
          </p:cNvSpPr>
          <p:nvPr>
            <p:ph type="title" hasCustomPrompt="1"/>
          </p:nvPr>
        </p:nvSpPr>
        <p:spPr>
          <a:xfrm>
            <a:off x="1206496" y="2574991"/>
            <a:ext cx="21971004" cy="3917819"/>
          </a:xfrm>
          <a:prstGeom prst="rect">
            <a:avLst/>
          </a:prstGeom>
        </p:spPr>
        <p:txBody>
          <a:bodyPr anchor="b">
            <a:normAutofit/>
          </a:bodyPr>
          <a:lstStyle>
            <a:lvl1pPr algn="ctr">
              <a:defRPr kumimoji="0" sz="12000" b="0" i="0" u="none" strike="noStrike" cap="all" spc="0" normalizeH="0" baseline="0">
                <a:ln>
                  <a:noFill/>
                </a:ln>
                <a:solidFill>
                  <a:srgbClr val="FFFFFF"/>
                </a:solidFill>
                <a:effectLst/>
                <a:uFillTx/>
                <a:latin typeface="Open Sans Semibold"/>
                <a:ea typeface="Open Sans Semibold"/>
                <a:cs typeface="Open Sans Semibold"/>
                <a:sym typeface="Open Sans Semibold"/>
              </a:defRPr>
            </a:lvl1pPr>
          </a:lstStyle>
          <a:p>
            <a:r>
              <a:rPr dirty="0"/>
              <a:t>Prese</a:t>
            </a:r>
            <a:r>
              <a:rPr lang="en-ID" dirty="0"/>
              <a:t>n</a:t>
            </a:r>
            <a:r>
              <a:rPr dirty="0" err="1"/>
              <a:t>tation</a:t>
            </a:r>
            <a:r>
              <a:rPr dirty="0"/>
              <a:t> Title</a:t>
            </a:r>
          </a:p>
        </p:txBody>
      </p:sp>
      <p:sp>
        <p:nvSpPr>
          <p:cNvPr id="2" name="Text Placeholder 2">
            <a:extLst>
              <a:ext uri="{FF2B5EF4-FFF2-40B4-BE49-F238E27FC236}">
                <a16:creationId xmlns:a16="http://schemas.microsoft.com/office/drawing/2014/main" id="{23DCB9E1-9FF7-C612-AB16-FF6707878307}"/>
              </a:ext>
            </a:extLst>
          </p:cNvPr>
          <p:cNvSpPr>
            <a:spLocks noGrp="1"/>
          </p:cNvSpPr>
          <p:nvPr>
            <p:ph type="body" sz="quarter" idx="11" hasCustomPrompt="1"/>
          </p:nvPr>
        </p:nvSpPr>
        <p:spPr>
          <a:xfrm>
            <a:off x="10058192" y="11538583"/>
            <a:ext cx="4212692" cy="745888"/>
          </a:xfrm>
        </p:spPr>
        <p:txBody>
          <a:bodyPr>
            <a:normAutofit/>
          </a:bodyPr>
          <a:lstStyle>
            <a:lvl1pPr marL="0" indent="0" algn="ctr">
              <a:buNone/>
              <a:defRPr kumimoji="0" lang="en-US" sz="2000" b="0" i="0" u="none" strike="noStrike" cap="none" spc="0" normalizeH="0" baseline="0">
                <a:ln>
                  <a:noFill/>
                </a:ln>
                <a:solidFill>
                  <a:srgbClr val="FFFFFF"/>
                </a:solidFill>
                <a:effectLst/>
                <a:uFillTx/>
                <a:latin typeface="Open Sans Semibold"/>
                <a:ea typeface="Open Sans Semibold"/>
                <a:cs typeface="Open Sans Semibold"/>
                <a:sym typeface="Open Sans Semibold"/>
              </a:defRPr>
            </a:lvl1pPr>
          </a:lstStyle>
          <a:p>
            <a:pPr lvl="0"/>
            <a:r>
              <a:rPr lang="en-US" dirty="0"/>
              <a:t>Type your name</a:t>
            </a:r>
          </a:p>
        </p:txBody>
      </p:sp>
      <p:sp>
        <p:nvSpPr>
          <p:cNvPr id="3" name="UNIVERSITAS BINA NUSANTARA">
            <a:extLst>
              <a:ext uri="{FF2B5EF4-FFF2-40B4-BE49-F238E27FC236}">
                <a16:creationId xmlns:a16="http://schemas.microsoft.com/office/drawing/2014/main" id="{76287026-42FF-418F-A536-8F52F4949E8D}"/>
              </a:ext>
            </a:extLst>
          </p:cNvPr>
          <p:cNvSpPr txBox="1"/>
          <p:nvPr userDrawn="1"/>
        </p:nvSpPr>
        <p:spPr>
          <a:xfrm>
            <a:off x="10058192" y="11100823"/>
            <a:ext cx="4212692" cy="3512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p>
            <a:pPr algn="l" defTabSz="821531">
              <a:lnSpc>
                <a:spcPct val="80000"/>
              </a:lnSpc>
              <a:defRPr sz="3600">
                <a:solidFill>
                  <a:srgbClr val="FFFFFF"/>
                </a:solidFill>
                <a:latin typeface="Open Sans Light"/>
                <a:ea typeface="Open Sans Light"/>
                <a:cs typeface="Open Sans Light"/>
                <a:sym typeface="Open Sans"/>
              </a:defRPr>
            </a:pPr>
            <a:r>
              <a:rPr lang="en-US" sz="2800" dirty="0"/>
              <a:t>SUBJECT MATTER EXPERT</a:t>
            </a:r>
            <a:endParaRPr sz="2800" b="1" dirty="0"/>
          </a:p>
        </p:txBody>
      </p:sp>
    </p:spTree>
    <p:extLst>
      <p:ext uri="{BB962C8B-B14F-4D97-AF65-F5344CB8AC3E}">
        <p14:creationId xmlns:p14="http://schemas.microsoft.com/office/powerpoint/2010/main" val="500318571"/>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reserve="1">
  <p:cSld name="Section type 1">
    <p:spTree>
      <p:nvGrpSpPr>
        <p:cNvPr id="1" name=""/>
        <p:cNvGrpSpPr/>
        <p:nvPr/>
      </p:nvGrpSpPr>
      <p:grpSpPr>
        <a:xfrm>
          <a:off x="0" y="0"/>
          <a:ext cx="0" cy="0"/>
          <a:chOff x="0" y="0"/>
          <a:chExt cx="0" cy="0"/>
        </a:xfrm>
      </p:grpSpPr>
      <p:pic>
        <p:nvPicPr>
          <p:cNvPr id="5" name="BG Slide-01.jpg" descr="BG Slide-01.jpg">
            <a:extLst>
              <a:ext uri="{FF2B5EF4-FFF2-40B4-BE49-F238E27FC236}">
                <a16:creationId xmlns:a16="http://schemas.microsoft.com/office/drawing/2014/main" id="{4290823B-2698-F44F-82ED-3153CB051CA0}"/>
              </a:ext>
            </a:extLst>
          </p:cNvPr>
          <p:cNvPicPr>
            <a:picLocks noChangeAspect="1"/>
          </p:cNvPicPr>
          <p:nvPr userDrawn="1"/>
        </p:nvPicPr>
        <p:blipFill>
          <a:blip r:embed="rId2"/>
          <a:srcRect l="165" r="165"/>
          <a:stretch>
            <a:fillRect/>
          </a:stretch>
        </p:blipFill>
        <p:spPr>
          <a:xfrm>
            <a:off x="-86098" y="-57547"/>
            <a:ext cx="24507155" cy="13831095"/>
          </a:xfrm>
          <a:prstGeom prst="rect">
            <a:avLst/>
          </a:prstGeom>
          <a:ln w="12700">
            <a:miter lim="400000"/>
          </a:ln>
        </p:spPr>
      </p:pic>
      <p:pic>
        <p:nvPicPr>
          <p:cNvPr id="6" name="Image" descr="Image">
            <a:extLst>
              <a:ext uri="{FF2B5EF4-FFF2-40B4-BE49-F238E27FC236}">
                <a16:creationId xmlns:a16="http://schemas.microsoft.com/office/drawing/2014/main" id="{BBEE18F9-7EE5-444F-AA57-68A6783A5225}"/>
              </a:ext>
            </a:extLst>
          </p:cNvPr>
          <p:cNvPicPr>
            <a:picLocks noChangeAspect="1"/>
          </p:cNvPicPr>
          <p:nvPr userDrawn="1"/>
        </p:nvPicPr>
        <p:blipFill>
          <a:blip r:embed="rId3"/>
          <a:stretch>
            <a:fillRect/>
          </a:stretch>
        </p:blipFill>
        <p:spPr>
          <a:xfrm>
            <a:off x="766734" y="758207"/>
            <a:ext cx="1914949" cy="1143001"/>
          </a:xfrm>
          <a:prstGeom prst="rect">
            <a:avLst/>
          </a:prstGeom>
          <a:ln w="12700">
            <a:miter lim="400000"/>
          </a:ln>
        </p:spPr>
      </p:pic>
      <p:sp>
        <p:nvSpPr>
          <p:cNvPr id="71" name="Section Title"/>
          <p:cNvSpPr txBox="1">
            <a:spLocks noGrp="1"/>
          </p:cNvSpPr>
          <p:nvPr>
            <p:ph type="title" hasCustomPrompt="1"/>
          </p:nvPr>
        </p:nvSpPr>
        <p:spPr>
          <a:xfrm>
            <a:off x="1206496" y="4533900"/>
            <a:ext cx="21971004" cy="4648200"/>
          </a:xfrm>
          <a:prstGeom prst="rect">
            <a:avLst/>
          </a:prstGeom>
        </p:spPr>
        <p:txBody>
          <a:bodyPr anchor="ctr"/>
          <a:lstStyle>
            <a:lvl1pPr algn="ctr">
              <a:defRPr kumimoji="0" sz="10000" b="0" i="0" u="none" strike="noStrike" cap="all" spc="0" normalizeH="0" baseline="0">
                <a:ln>
                  <a:noFill/>
                </a:ln>
                <a:solidFill>
                  <a:srgbClr val="FFFFFF"/>
                </a:solidFill>
                <a:effectLst/>
                <a:uFillTx/>
                <a:latin typeface="Open Sans Semibold"/>
                <a:ea typeface="Open Sans Semibold"/>
                <a:cs typeface="Open Sans Semibold"/>
                <a:sym typeface="Open Sans Semibold"/>
              </a:defRPr>
            </a:lvl1pPr>
          </a:lstStyle>
          <a:p>
            <a:r>
              <a:rPr dirty="0"/>
              <a:t>Section Title</a:t>
            </a:r>
          </a:p>
        </p:txBody>
      </p:sp>
    </p:spTree>
    <p:extLst>
      <p:ext uri="{BB962C8B-B14F-4D97-AF65-F5344CB8AC3E}">
        <p14:creationId xmlns:p14="http://schemas.microsoft.com/office/powerpoint/2010/main" val="28262084"/>
      </p:ext>
    </p:extLst>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reserve="1">
  <p:cSld name="Section type 2">
    <p:spTree>
      <p:nvGrpSpPr>
        <p:cNvPr id="1" name=""/>
        <p:cNvGrpSpPr/>
        <p:nvPr/>
      </p:nvGrpSpPr>
      <p:grpSpPr>
        <a:xfrm>
          <a:off x="0" y="0"/>
          <a:ext cx="0" cy="0"/>
          <a:chOff x="0" y="0"/>
          <a:chExt cx="0" cy="0"/>
        </a:xfrm>
      </p:grpSpPr>
      <p:pic>
        <p:nvPicPr>
          <p:cNvPr id="5" name="BG Slide-01.jpg" descr="BG Slide-01.jpg">
            <a:extLst>
              <a:ext uri="{FF2B5EF4-FFF2-40B4-BE49-F238E27FC236}">
                <a16:creationId xmlns:a16="http://schemas.microsoft.com/office/drawing/2014/main" id="{4290823B-2698-F44F-82ED-3153CB051CA0}"/>
              </a:ext>
            </a:extLst>
          </p:cNvPr>
          <p:cNvPicPr>
            <a:picLocks noChangeAspect="1"/>
          </p:cNvPicPr>
          <p:nvPr userDrawn="1"/>
        </p:nvPicPr>
        <p:blipFill>
          <a:blip r:embed="rId2"/>
          <a:srcRect l="165" r="165"/>
          <a:stretch>
            <a:fillRect/>
          </a:stretch>
        </p:blipFill>
        <p:spPr>
          <a:xfrm>
            <a:off x="-86098" y="-57547"/>
            <a:ext cx="24507155" cy="13831095"/>
          </a:xfrm>
          <a:prstGeom prst="rect">
            <a:avLst/>
          </a:prstGeom>
          <a:ln w="12700">
            <a:miter lim="400000"/>
          </a:ln>
        </p:spPr>
      </p:pic>
      <p:sp>
        <p:nvSpPr>
          <p:cNvPr id="8" name="Rectangle">
            <a:extLst>
              <a:ext uri="{FF2B5EF4-FFF2-40B4-BE49-F238E27FC236}">
                <a16:creationId xmlns:a16="http://schemas.microsoft.com/office/drawing/2014/main" id="{039E3D91-9575-7645-A4DA-1857555C3973}"/>
              </a:ext>
            </a:extLst>
          </p:cNvPr>
          <p:cNvSpPr/>
          <p:nvPr userDrawn="1"/>
        </p:nvSpPr>
        <p:spPr>
          <a:xfrm>
            <a:off x="0" y="0"/>
            <a:ext cx="24384000" cy="13716000"/>
          </a:xfrm>
          <a:prstGeom prst="rect">
            <a:avLst/>
          </a:prstGeom>
          <a:gradFill>
            <a:gsLst>
              <a:gs pos="0">
                <a:srgbClr val="F15A24"/>
              </a:gs>
              <a:gs pos="100000">
                <a:srgbClr val="F8A036"/>
              </a:gs>
            </a:gsLst>
          </a:gra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pic>
        <p:nvPicPr>
          <p:cNvPr id="9" name="Image" descr="Image">
            <a:extLst>
              <a:ext uri="{FF2B5EF4-FFF2-40B4-BE49-F238E27FC236}">
                <a16:creationId xmlns:a16="http://schemas.microsoft.com/office/drawing/2014/main" id="{342E0CAD-6F4A-B446-A399-7F1EC0FA30B6}"/>
              </a:ext>
            </a:extLst>
          </p:cNvPr>
          <p:cNvPicPr>
            <a:picLocks noChangeAspect="1"/>
          </p:cNvPicPr>
          <p:nvPr userDrawn="1"/>
        </p:nvPicPr>
        <p:blipFill>
          <a:blip r:embed="rId3"/>
          <a:stretch>
            <a:fillRect/>
          </a:stretch>
        </p:blipFill>
        <p:spPr>
          <a:xfrm>
            <a:off x="766722" y="758207"/>
            <a:ext cx="1914972" cy="1143001"/>
          </a:xfrm>
          <a:prstGeom prst="rect">
            <a:avLst/>
          </a:prstGeom>
          <a:ln w="12700">
            <a:miter lim="400000"/>
          </a:ln>
        </p:spPr>
      </p:pic>
      <p:sp>
        <p:nvSpPr>
          <p:cNvPr id="71" name="Section Title"/>
          <p:cNvSpPr txBox="1">
            <a:spLocks noGrp="1"/>
          </p:cNvSpPr>
          <p:nvPr>
            <p:ph type="title" hasCustomPrompt="1"/>
          </p:nvPr>
        </p:nvSpPr>
        <p:spPr>
          <a:xfrm>
            <a:off x="1206496" y="4533900"/>
            <a:ext cx="21971004" cy="4648200"/>
          </a:xfrm>
          <a:prstGeom prst="rect">
            <a:avLst/>
          </a:prstGeom>
        </p:spPr>
        <p:txBody>
          <a:bodyPr anchor="ctr"/>
          <a:lstStyle>
            <a:lvl1pPr algn="ctr">
              <a:defRPr kumimoji="0" sz="10000" b="0" i="0" u="none" strike="noStrike" cap="all" spc="0" normalizeH="0" baseline="0">
                <a:ln>
                  <a:noFill/>
                </a:ln>
                <a:solidFill>
                  <a:srgbClr val="FFFFFF"/>
                </a:solidFill>
                <a:effectLst/>
                <a:uFillTx/>
                <a:latin typeface="Open Sans Semibold"/>
                <a:ea typeface="Open Sans Semibold"/>
                <a:cs typeface="Open Sans Semibold"/>
                <a:sym typeface="Open Sans Semibold"/>
              </a:defRPr>
            </a:lvl1pPr>
          </a:lstStyle>
          <a:p>
            <a:r>
              <a:t>Section Title</a:t>
            </a:r>
          </a:p>
        </p:txBody>
      </p:sp>
    </p:spTree>
    <p:extLst>
      <p:ext uri="{BB962C8B-B14F-4D97-AF65-F5344CB8AC3E}">
        <p14:creationId xmlns:p14="http://schemas.microsoft.com/office/powerpoint/2010/main" val="1821208626"/>
      </p:ext>
    </p:extLst>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reserve="1">
  <p:cSld name="Section type 3">
    <p:spTree>
      <p:nvGrpSpPr>
        <p:cNvPr id="1" name=""/>
        <p:cNvGrpSpPr/>
        <p:nvPr/>
      </p:nvGrpSpPr>
      <p:grpSpPr>
        <a:xfrm>
          <a:off x="0" y="0"/>
          <a:ext cx="0" cy="0"/>
          <a:chOff x="0" y="0"/>
          <a:chExt cx="0" cy="0"/>
        </a:xfrm>
      </p:grpSpPr>
      <p:pic>
        <p:nvPicPr>
          <p:cNvPr id="5" name="BG Slide-01.jpg" descr="BG Slide-01.jpg">
            <a:extLst>
              <a:ext uri="{FF2B5EF4-FFF2-40B4-BE49-F238E27FC236}">
                <a16:creationId xmlns:a16="http://schemas.microsoft.com/office/drawing/2014/main" id="{4290823B-2698-F44F-82ED-3153CB051CA0}"/>
              </a:ext>
            </a:extLst>
          </p:cNvPr>
          <p:cNvPicPr>
            <a:picLocks noChangeAspect="1"/>
          </p:cNvPicPr>
          <p:nvPr userDrawn="1"/>
        </p:nvPicPr>
        <p:blipFill>
          <a:blip r:embed="rId2"/>
          <a:srcRect l="165" r="165"/>
          <a:stretch>
            <a:fillRect/>
          </a:stretch>
        </p:blipFill>
        <p:spPr>
          <a:xfrm>
            <a:off x="-86098" y="-57547"/>
            <a:ext cx="24507155" cy="13831095"/>
          </a:xfrm>
          <a:prstGeom prst="rect">
            <a:avLst/>
          </a:prstGeom>
          <a:ln w="12700">
            <a:miter lim="400000"/>
          </a:ln>
        </p:spPr>
      </p:pic>
      <p:sp>
        <p:nvSpPr>
          <p:cNvPr id="10" name="Rectangle">
            <a:extLst>
              <a:ext uri="{FF2B5EF4-FFF2-40B4-BE49-F238E27FC236}">
                <a16:creationId xmlns:a16="http://schemas.microsoft.com/office/drawing/2014/main" id="{9B58D5CA-1AEF-754B-9F74-AE29F8DD61D5}"/>
              </a:ext>
            </a:extLst>
          </p:cNvPr>
          <p:cNvSpPr/>
          <p:nvPr userDrawn="1"/>
        </p:nvSpPr>
        <p:spPr>
          <a:xfrm>
            <a:off x="-1" y="0"/>
            <a:ext cx="24384001" cy="13716000"/>
          </a:xfrm>
          <a:prstGeom prst="rect">
            <a:avLst/>
          </a:prstGeom>
          <a:gradFill>
            <a:gsLst>
              <a:gs pos="0">
                <a:srgbClr val="F89620"/>
              </a:gs>
              <a:gs pos="100000">
                <a:srgbClr val="FFB039"/>
              </a:gs>
            </a:gsLst>
          </a:gra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pic>
        <p:nvPicPr>
          <p:cNvPr id="9" name="Image" descr="Image">
            <a:extLst>
              <a:ext uri="{FF2B5EF4-FFF2-40B4-BE49-F238E27FC236}">
                <a16:creationId xmlns:a16="http://schemas.microsoft.com/office/drawing/2014/main" id="{342E0CAD-6F4A-B446-A399-7F1EC0FA30B6}"/>
              </a:ext>
            </a:extLst>
          </p:cNvPr>
          <p:cNvPicPr>
            <a:picLocks noChangeAspect="1"/>
          </p:cNvPicPr>
          <p:nvPr userDrawn="1"/>
        </p:nvPicPr>
        <p:blipFill>
          <a:blip r:embed="rId3"/>
          <a:stretch>
            <a:fillRect/>
          </a:stretch>
        </p:blipFill>
        <p:spPr>
          <a:xfrm>
            <a:off x="766722" y="758207"/>
            <a:ext cx="1914972" cy="1143001"/>
          </a:xfrm>
          <a:prstGeom prst="rect">
            <a:avLst/>
          </a:prstGeom>
          <a:ln w="12700">
            <a:miter lim="400000"/>
          </a:ln>
        </p:spPr>
      </p:pic>
      <p:sp>
        <p:nvSpPr>
          <p:cNvPr id="71" name="Section Title"/>
          <p:cNvSpPr txBox="1">
            <a:spLocks noGrp="1"/>
          </p:cNvSpPr>
          <p:nvPr>
            <p:ph type="title" hasCustomPrompt="1"/>
          </p:nvPr>
        </p:nvSpPr>
        <p:spPr>
          <a:xfrm>
            <a:off x="1206496" y="4533900"/>
            <a:ext cx="21971004" cy="4648200"/>
          </a:xfrm>
          <a:prstGeom prst="rect">
            <a:avLst/>
          </a:prstGeom>
        </p:spPr>
        <p:txBody>
          <a:bodyPr anchor="ctr"/>
          <a:lstStyle>
            <a:lvl1pPr algn="ctr">
              <a:defRPr kumimoji="0" sz="10000" b="0" i="0" u="none" strike="noStrike" cap="all" spc="0" normalizeH="0" baseline="0">
                <a:ln>
                  <a:noFill/>
                </a:ln>
                <a:solidFill>
                  <a:srgbClr val="FFFFFF"/>
                </a:solidFill>
                <a:effectLst/>
                <a:uFillTx/>
                <a:latin typeface="Open Sans Semibold"/>
                <a:ea typeface="Open Sans Semibold"/>
                <a:cs typeface="Open Sans Semibold"/>
                <a:sym typeface="Open Sans Semibold"/>
              </a:defRPr>
            </a:lvl1pPr>
          </a:lstStyle>
          <a:p>
            <a:r>
              <a:rPr dirty="0"/>
              <a:t>Section Title</a:t>
            </a:r>
          </a:p>
        </p:txBody>
      </p:sp>
    </p:spTree>
    <p:extLst>
      <p:ext uri="{BB962C8B-B14F-4D97-AF65-F5344CB8AC3E}">
        <p14:creationId xmlns:p14="http://schemas.microsoft.com/office/powerpoint/2010/main" val="4029905156"/>
      </p:ext>
    </p:extLst>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reserve="1">
  <p:cSld name="Section type 4">
    <p:spTree>
      <p:nvGrpSpPr>
        <p:cNvPr id="1" name=""/>
        <p:cNvGrpSpPr/>
        <p:nvPr/>
      </p:nvGrpSpPr>
      <p:grpSpPr>
        <a:xfrm>
          <a:off x="0" y="0"/>
          <a:ext cx="0" cy="0"/>
          <a:chOff x="0" y="0"/>
          <a:chExt cx="0" cy="0"/>
        </a:xfrm>
      </p:grpSpPr>
      <p:pic>
        <p:nvPicPr>
          <p:cNvPr id="5" name="BG Slide-01.jpg" descr="BG Slide-01.jpg">
            <a:extLst>
              <a:ext uri="{FF2B5EF4-FFF2-40B4-BE49-F238E27FC236}">
                <a16:creationId xmlns:a16="http://schemas.microsoft.com/office/drawing/2014/main" id="{4290823B-2698-F44F-82ED-3153CB051CA0}"/>
              </a:ext>
            </a:extLst>
          </p:cNvPr>
          <p:cNvPicPr>
            <a:picLocks noChangeAspect="1"/>
          </p:cNvPicPr>
          <p:nvPr userDrawn="1"/>
        </p:nvPicPr>
        <p:blipFill>
          <a:blip r:embed="rId2"/>
          <a:srcRect l="165" r="165"/>
          <a:stretch>
            <a:fillRect/>
          </a:stretch>
        </p:blipFill>
        <p:spPr>
          <a:xfrm>
            <a:off x="-86098" y="-57547"/>
            <a:ext cx="24507155" cy="13831095"/>
          </a:xfrm>
          <a:prstGeom prst="rect">
            <a:avLst/>
          </a:prstGeom>
          <a:ln w="12700">
            <a:miter lim="400000"/>
          </a:ln>
        </p:spPr>
      </p:pic>
      <p:sp>
        <p:nvSpPr>
          <p:cNvPr id="8" name="Rectangle">
            <a:extLst>
              <a:ext uri="{FF2B5EF4-FFF2-40B4-BE49-F238E27FC236}">
                <a16:creationId xmlns:a16="http://schemas.microsoft.com/office/drawing/2014/main" id="{D74DB4AE-0419-BC41-9D4A-DC2FB6ABAE92}"/>
              </a:ext>
            </a:extLst>
          </p:cNvPr>
          <p:cNvSpPr/>
          <p:nvPr userDrawn="1"/>
        </p:nvSpPr>
        <p:spPr>
          <a:xfrm>
            <a:off x="0" y="0"/>
            <a:ext cx="24384000" cy="13716000"/>
          </a:xfrm>
          <a:prstGeom prst="rect">
            <a:avLst/>
          </a:prstGeom>
          <a:gradFill>
            <a:gsLst>
              <a:gs pos="0">
                <a:srgbClr val="2B7EC4"/>
              </a:gs>
              <a:gs pos="100000">
                <a:srgbClr val="57BFE8"/>
              </a:gs>
            </a:gsLst>
          </a:gra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pic>
        <p:nvPicPr>
          <p:cNvPr id="9" name="Image" descr="Image">
            <a:extLst>
              <a:ext uri="{FF2B5EF4-FFF2-40B4-BE49-F238E27FC236}">
                <a16:creationId xmlns:a16="http://schemas.microsoft.com/office/drawing/2014/main" id="{342E0CAD-6F4A-B446-A399-7F1EC0FA30B6}"/>
              </a:ext>
            </a:extLst>
          </p:cNvPr>
          <p:cNvPicPr>
            <a:picLocks noChangeAspect="1"/>
          </p:cNvPicPr>
          <p:nvPr userDrawn="1"/>
        </p:nvPicPr>
        <p:blipFill>
          <a:blip r:embed="rId3"/>
          <a:stretch>
            <a:fillRect/>
          </a:stretch>
        </p:blipFill>
        <p:spPr>
          <a:xfrm>
            <a:off x="766722" y="758207"/>
            <a:ext cx="1914972" cy="1143001"/>
          </a:xfrm>
          <a:prstGeom prst="rect">
            <a:avLst/>
          </a:prstGeom>
          <a:ln w="12700">
            <a:miter lim="400000"/>
          </a:ln>
        </p:spPr>
      </p:pic>
      <p:sp>
        <p:nvSpPr>
          <p:cNvPr id="71" name="Section Title"/>
          <p:cNvSpPr txBox="1">
            <a:spLocks noGrp="1"/>
          </p:cNvSpPr>
          <p:nvPr>
            <p:ph type="title" hasCustomPrompt="1"/>
          </p:nvPr>
        </p:nvSpPr>
        <p:spPr>
          <a:xfrm>
            <a:off x="1206496" y="4533900"/>
            <a:ext cx="21971004" cy="4648200"/>
          </a:xfrm>
          <a:prstGeom prst="rect">
            <a:avLst/>
          </a:prstGeom>
        </p:spPr>
        <p:txBody>
          <a:bodyPr anchor="ctr"/>
          <a:lstStyle>
            <a:lvl1pPr algn="ctr">
              <a:defRPr kumimoji="0" sz="10000" b="0" i="0" u="none" strike="noStrike" cap="all" spc="0" normalizeH="0" baseline="0">
                <a:ln>
                  <a:noFill/>
                </a:ln>
                <a:solidFill>
                  <a:srgbClr val="FFFFFF"/>
                </a:solidFill>
                <a:effectLst/>
                <a:uFillTx/>
                <a:latin typeface="Open Sans Semibold"/>
                <a:ea typeface="Open Sans Semibold"/>
                <a:cs typeface="Open Sans Semibold"/>
                <a:sym typeface="Open Sans Semibold"/>
              </a:defRPr>
            </a:lvl1pPr>
          </a:lstStyle>
          <a:p>
            <a:r>
              <a:rPr dirty="0"/>
              <a:t>Section Title</a:t>
            </a:r>
          </a:p>
        </p:txBody>
      </p:sp>
    </p:spTree>
    <p:extLst>
      <p:ext uri="{BB962C8B-B14F-4D97-AF65-F5344CB8AC3E}">
        <p14:creationId xmlns:p14="http://schemas.microsoft.com/office/powerpoint/2010/main" val="2488882905"/>
      </p:ext>
    </p:extLst>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reserve="1">
  <p:cSld name="Section type 5">
    <p:spTree>
      <p:nvGrpSpPr>
        <p:cNvPr id="1" name=""/>
        <p:cNvGrpSpPr/>
        <p:nvPr/>
      </p:nvGrpSpPr>
      <p:grpSpPr>
        <a:xfrm>
          <a:off x="0" y="0"/>
          <a:ext cx="0" cy="0"/>
          <a:chOff x="0" y="0"/>
          <a:chExt cx="0" cy="0"/>
        </a:xfrm>
      </p:grpSpPr>
      <p:pic>
        <p:nvPicPr>
          <p:cNvPr id="5" name="BG Slide-01.jpg" descr="BG Slide-01.jpg">
            <a:extLst>
              <a:ext uri="{FF2B5EF4-FFF2-40B4-BE49-F238E27FC236}">
                <a16:creationId xmlns:a16="http://schemas.microsoft.com/office/drawing/2014/main" id="{4290823B-2698-F44F-82ED-3153CB051CA0}"/>
              </a:ext>
            </a:extLst>
          </p:cNvPr>
          <p:cNvPicPr>
            <a:picLocks noChangeAspect="1"/>
          </p:cNvPicPr>
          <p:nvPr userDrawn="1"/>
        </p:nvPicPr>
        <p:blipFill>
          <a:blip r:embed="rId2"/>
          <a:srcRect l="165" r="165"/>
          <a:stretch>
            <a:fillRect/>
          </a:stretch>
        </p:blipFill>
        <p:spPr>
          <a:xfrm>
            <a:off x="-86098" y="-57547"/>
            <a:ext cx="24507155" cy="13831095"/>
          </a:xfrm>
          <a:prstGeom prst="rect">
            <a:avLst/>
          </a:prstGeom>
          <a:ln w="12700">
            <a:miter lim="400000"/>
          </a:ln>
        </p:spPr>
      </p:pic>
      <p:sp>
        <p:nvSpPr>
          <p:cNvPr id="10" name="Rectangle">
            <a:extLst>
              <a:ext uri="{FF2B5EF4-FFF2-40B4-BE49-F238E27FC236}">
                <a16:creationId xmlns:a16="http://schemas.microsoft.com/office/drawing/2014/main" id="{5C668086-F712-8640-8B8D-2424E50E003F}"/>
              </a:ext>
            </a:extLst>
          </p:cNvPr>
          <p:cNvSpPr/>
          <p:nvPr userDrawn="1"/>
        </p:nvSpPr>
        <p:spPr>
          <a:xfrm>
            <a:off x="0" y="0"/>
            <a:ext cx="24384000" cy="13716000"/>
          </a:xfrm>
          <a:prstGeom prst="rect">
            <a:avLst/>
          </a:prstGeom>
          <a:gradFill>
            <a:gsLst>
              <a:gs pos="0">
                <a:srgbClr val="2670B8"/>
              </a:gs>
              <a:gs pos="100000">
                <a:srgbClr val="2258A7"/>
              </a:gs>
            </a:gsLst>
          </a:gra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pic>
        <p:nvPicPr>
          <p:cNvPr id="9" name="Image" descr="Image">
            <a:extLst>
              <a:ext uri="{FF2B5EF4-FFF2-40B4-BE49-F238E27FC236}">
                <a16:creationId xmlns:a16="http://schemas.microsoft.com/office/drawing/2014/main" id="{342E0CAD-6F4A-B446-A399-7F1EC0FA30B6}"/>
              </a:ext>
            </a:extLst>
          </p:cNvPr>
          <p:cNvPicPr>
            <a:picLocks noChangeAspect="1"/>
          </p:cNvPicPr>
          <p:nvPr userDrawn="1"/>
        </p:nvPicPr>
        <p:blipFill>
          <a:blip r:embed="rId3"/>
          <a:stretch>
            <a:fillRect/>
          </a:stretch>
        </p:blipFill>
        <p:spPr>
          <a:xfrm>
            <a:off x="766722" y="758207"/>
            <a:ext cx="1914972" cy="1143001"/>
          </a:xfrm>
          <a:prstGeom prst="rect">
            <a:avLst/>
          </a:prstGeom>
          <a:ln w="12700">
            <a:miter lim="400000"/>
          </a:ln>
        </p:spPr>
      </p:pic>
      <p:sp>
        <p:nvSpPr>
          <p:cNvPr id="71" name="Section Title"/>
          <p:cNvSpPr txBox="1">
            <a:spLocks noGrp="1"/>
          </p:cNvSpPr>
          <p:nvPr>
            <p:ph type="title" hasCustomPrompt="1"/>
          </p:nvPr>
        </p:nvSpPr>
        <p:spPr>
          <a:xfrm>
            <a:off x="1206496" y="4533900"/>
            <a:ext cx="21971004" cy="4648200"/>
          </a:xfrm>
          <a:prstGeom prst="rect">
            <a:avLst/>
          </a:prstGeom>
        </p:spPr>
        <p:txBody>
          <a:bodyPr anchor="ctr"/>
          <a:lstStyle>
            <a:lvl1pPr algn="ctr">
              <a:defRPr kumimoji="0" sz="10000" b="0" i="0" u="none" strike="noStrike" cap="all" spc="0" normalizeH="0" baseline="0">
                <a:ln>
                  <a:noFill/>
                </a:ln>
                <a:solidFill>
                  <a:srgbClr val="FFFFFF"/>
                </a:solidFill>
                <a:effectLst/>
                <a:uFillTx/>
                <a:latin typeface="Open Sans Semibold"/>
                <a:ea typeface="Open Sans Semibold"/>
                <a:cs typeface="Open Sans Semibold"/>
                <a:sym typeface="Open Sans Semibold"/>
              </a:defRPr>
            </a:lvl1pPr>
          </a:lstStyle>
          <a:p>
            <a:r>
              <a:rPr dirty="0"/>
              <a:t>Section Title</a:t>
            </a:r>
          </a:p>
        </p:txBody>
      </p:sp>
    </p:spTree>
    <p:extLst>
      <p:ext uri="{BB962C8B-B14F-4D97-AF65-F5344CB8AC3E}">
        <p14:creationId xmlns:p14="http://schemas.microsoft.com/office/powerpoint/2010/main" val="1207302220"/>
      </p:ext>
    </p:extLst>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reserve="1">
  <p:cSld name="Section type 6">
    <p:spTree>
      <p:nvGrpSpPr>
        <p:cNvPr id="1" name=""/>
        <p:cNvGrpSpPr/>
        <p:nvPr/>
      </p:nvGrpSpPr>
      <p:grpSpPr>
        <a:xfrm>
          <a:off x="0" y="0"/>
          <a:ext cx="0" cy="0"/>
          <a:chOff x="0" y="0"/>
          <a:chExt cx="0" cy="0"/>
        </a:xfrm>
      </p:grpSpPr>
      <p:pic>
        <p:nvPicPr>
          <p:cNvPr id="5" name="BG Slide-01.jpg" descr="BG Slide-01.jpg">
            <a:extLst>
              <a:ext uri="{FF2B5EF4-FFF2-40B4-BE49-F238E27FC236}">
                <a16:creationId xmlns:a16="http://schemas.microsoft.com/office/drawing/2014/main" id="{4290823B-2698-F44F-82ED-3153CB051CA0}"/>
              </a:ext>
            </a:extLst>
          </p:cNvPr>
          <p:cNvPicPr>
            <a:picLocks noChangeAspect="1"/>
          </p:cNvPicPr>
          <p:nvPr userDrawn="1"/>
        </p:nvPicPr>
        <p:blipFill>
          <a:blip r:embed="rId2"/>
          <a:srcRect l="165" r="165"/>
          <a:stretch>
            <a:fillRect/>
          </a:stretch>
        </p:blipFill>
        <p:spPr>
          <a:xfrm>
            <a:off x="-86098" y="-57547"/>
            <a:ext cx="24507155" cy="13831095"/>
          </a:xfrm>
          <a:prstGeom prst="rect">
            <a:avLst/>
          </a:prstGeom>
          <a:ln w="12700">
            <a:miter lim="400000"/>
          </a:ln>
        </p:spPr>
      </p:pic>
      <p:sp>
        <p:nvSpPr>
          <p:cNvPr id="8" name="Rectangle">
            <a:extLst>
              <a:ext uri="{FF2B5EF4-FFF2-40B4-BE49-F238E27FC236}">
                <a16:creationId xmlns:a16="http://schemas.microsoft.com/office/drawing/2014/main" id="{B6B9E9EC-92F4-2943-BCEE-A17DD1A638A8}"/>
              </a:ext>
            </a:extLst>
          </p:cNvPr>
          <p:cNvSpPr/>
          <p:nvPr userDrawn="1"/>
        </p:nvSpPr>
        <p:spPr>
          <a:xfrm>
            <a:off x="-56844" y="-25400"/>
            <a:ext cx="24497688" cy="13766800"/>
          </a:xfrm>
          <a:prstGeom prst="rect">
            <a:avLst/>
          </a:prstGeom>
          <a:gradFill>
            <a:gsLst>
              <a:gs pos="0">
                <a:srgbClr val="315094"/>
              </a:gs>
              <a:gs pos="100000">
                <a:srgbClr val="293C6E"/>
              </a:gs>
            </a:gsLst>
          </a:gra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pic>
        <p:nvPicPr>
          <p:cNvPr id="9" name="Image" descr="Image">
            <a:extLst>
              <a:ext uri="{FF2B5EF4-FFF2-40B4-BE49-F238E27FC236}">
                <a16:creationId xmlns:a16="http://schemas.microsoft.com/office/drawing/2014/main" id="{342E0CAD-6F4A-B446-A399-7F1EC0FA30B6}"/>
              </a:ext>
            </a:extLst>
          </p:cNvPr>
          <p:cNvPicPr>
            <a:picLocks noChangeAspect="1"/>
          </p:cNvPicPr>
          <p:nvPr userDrawn="1"/>
        </p:nvPicPr>
        <p:blipFill>
          <a:blip r:embed="rId3"/>
          <a:stretch>
            <a:fillRect/>
          </a:stretch>
        </p:blipFill>
        <p:spPr>
          <a:xfrm>
            <a:off x="766722" y="758207"/>
            <a:ext cx="1914972" cy="1143001"/>
          </a:xfrm>
          <a:prstGeom prst="rect">
            <a:avLst/>
          </a:prstGeom>
          <a:ln w="12700">
            <a:miter lim="400000"/>
          </a:ln>
        </p:spPr>
      </p:pic>
      <p:sp>
        <p:nvSpPr>
          <p:cNvPr id="71" name="Section Title"/>
          <p:cNvSpPr txBox="1">
            <a:spLocks noGrp="1"/>
          </p:cNvSpPr>
          <p:nvPr>
            <p:ph type="title" hasCustomPrompt="1"/>
          </p:nvPr>
        </p:nvSpPr>
        <p:spPr>
          <a:xfrm>
            <a:off x="1206496" y="4533900"/>
            <a:ext cx="21971004" cy="4648200"/>
          </a:xfrm>
          <a:prstGeom prst="rect">
            <a:avLst/>
          </a:prstGeom>
        </p:spPr>
        <p:txBody>
          <a:bodyPr anchor="ctr"/>
          <a:lstStyle>
            <a:lvl1pPr algn="ctr">
              <a:defRPr kumimoji="0" sz="10000" b="0" i="0" u="none" strike="noStrike" cap="all" spc="0" normalizeH="0" baseline="0">
                <a:ln>
                  <a:noFill/>
                </a:ln>
                <a:solidFill>
                  <a:srgbClr val="FFFFFF"/>
                </a:solidFill>
                <a:effectLst/>
                <a:uFillTx/>
                <a:latin typeface="Open Sans Semibold"/>
                <a:ea typeface="Open Sans Semibold"/>
                <a:cs typeface="Open Sans Semibold"/>
                <a:sym typeface="Open Sans Semibold"/>
              </a:defRPr>
            </a:lvl1pPr>
          </a:lstStyle>
          <a:p>
            <a:r>
              <a:rPr dirty="0"/>
              <a:t>Section Title</a:t>
            </a:r>
          </a:p>
        </p:txBody>
      </p:sp>
    </p:spTree>
    <p:extLst>
      <p:ext uri="{BB962C8B-B14F-4D97-AF65-F5344CB8AC3E}">
        <p14:creationId xmlns:p14="http://schemas.microsoft.com/office/powerpoint/2010/main" val="2512683092"/>
      </p:ext>
    </p:extLst>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lide Title"/>
          <p:cNvSpPr txBox="1">
            <a:spLocks noGrp="1"/>
          </p:cNvSpPr>
          <p:nvPr>
            <p:ph type="title" hasCustomPrompt="1"/>
          </p:nvPr>
        </p:nvSpPr>
        <p:spPr>
          <a:xfrm>
            <a:off x="1206500" y="1079500"/>
            <a:ext cx="21971000" cy="14331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r>
              <a:rPr dirty="0"/>
              <a:t>Slide Title</a:t>
            </a:r>
          </a:p>
        </p:txBody>
      </p:sp>
      <p:sp>
        <p:nvSpPr>
          <p:cNvPr id="3" name="Body Level One…"/>
          <p:cNvSpPr txBox="1">
            <a:spLocks noGrp="1"/>
          </p:cNvSpPr>
          <p:nvPr>
            <p:ph type="body" idx="1" hasCustomPrompt="1"/>
          </p:nvPr>
        </p:nvSpPr>
        <p:spPr>
          <a:xfrm>
            <a:off x="1206500" y="4248504"/>
            <a:ext cx="21971000" cy="82560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r>
              <a:rPr dirty="0"/>
              <a:t>Slide bullet text</a:t>
            </a:r>
          </a:p>
          <a:p>
            <a:pPr lvl="1"/>
            <a:endParaRPr dirty="0"/>
          </a:p>
          <a:p>
            <a:pPr lvl="2"/>
            <a:endParaRPr dirty="0"/>
          </a:p>
          <a:p>
            <a:pPr lvl="3"/>
            <a:endParaRPr dirty="0"/>
          </a:p>
          <a:p>
            <a:pPr lvl="4"/>
            <a:endParaRPr dirty="0"/>
          </a:p>
        </p:txBody>
      </p:sp>
      <p:sp>
        <p:nvSpPr>
          <p:cNvPr id="4" name="Slide Number"/>
          <p:cNvSpPr txBox="1">
            <a:spLocks noGrp="1"/>
          </p:cNvSpPr>
          <p:nvPr>
            <p:ph type="sldNum" sz="quarter" idx="2"/>
          </p:nvPr>
        </p:nvSpPr>
        <p:spPr>
          <a:xfrm>
            <a:off x="11989384" y="13076008"/>
            <a:ext cx="392736" cy="379591"/>
          </a:xfrm>
          <a:prstGeom prst="rect">
            <a:avLst/>
          </a:prstGeom>
          <a:ln w="12700">
            <a:miter lim="400000"/>
          </a:ln>
        </p:spPr>
        <p:txBody>
          <a:bodyPr wrap="none" lIns="50800" tIns="50800" rIns="50800" bIns="50800" anchor="b">
            <a:spAutoFit/>
          </a:bodyPr>
          <a:lstStyle>
            <a:lvl1pPr defTabSz="584200">
              <a:defRPr sz="1800">
                <a:solidFill>
                  <a:srgbClr val="000000"/>
                </a:solidFill>
                <a:latin typeface="Open Sans Light" panose="020B0606030504020204" pitchFamily="34" charset="0"/>
                <a:ea typeface="Open Sans Light" panose="020B0606030504020204" pitchFamily="34" charset="0"/>
                <a:cs typeface="Open Sans Light" panose="020B0606030504020204" pitchFamily="34" charset="0"/>
              </a:defRPr>
            </a:lvl1pPr>
          </a:lstStyle>
          <a:p>
            <a:fld id="{86CB4B4D-7CA3-9044-876B-883B54F8677D}" type="slidenum">
              <a:rPr lang="en-ID"/>
              <a:pPr/>
              <a:t>‹#›</a:t>
            </a:fld>
            <a:endParaRPr lang="en-ID" dirty="0"/>
          </a:p>
        </p:txBody>
      </p:sp>
    </p:spTree>
  </p:cSld>
  <p:clrMap bg1="lt1" tx1="dk1" bg2="lt2" tx2="dk2" accent1="accent1" accent2="accent2" accent3="accent3" accent4="accent4" accent5="accent5" accent6="accent6" hlink="hlink" folHlink="folHlink"/>
  <p:sldLayoutIdLst>
    <p:sldLayoutId id="2147483672" r:id="rId1"/>
    <p:sldLayoutId id="2147483666" r:id="rId2"/>
    <p:sldLayoutId id="2147483682" r:id="rId3"/>
    <p:sldLayoutId id="2147483673" r:id="rId4"/>
    <p:sldLayoutId id="2147483674" r:id="rId5"/>
    <p:sldLayoutId id="2147483675" r:id="rId6"/>
    <p:sldLayoutId id="2147483676" r:id="rId7"/>
    <p:sldLayoutId id="2147483677" r:id="rId8"/>
    <p:sldLayoutId id="2147483678" r:id="rId9"/>
    <p:sldLayoutId id="2147483679" r:id="rId10"/>
    <p:sldLayoutId id="2147483684" r:id="rId11"/>
    <p:sldLayoutId id="2147483667" r:id="rId12"/>
    <p:sldLayoutId id="2147483668" r:id="rId13"/>
    <p:sldLayoutId id="2147483685" r:id="rId14"/>
    <p:sldLayoutId id="2147483669" r:id="rId15"/>
    <p:sldLayoutId id="2147483683" r:id="rId16"/>
    <p:sldLayoutId id="2147483688" r:id="rId17"/>
    <p:sldLayoutId id="2147483670" r:id="rId18"/>
    <p:sldLayoutId id="2147483687" r:id="rId19"/>
    <p:sldLayoutId id="2147483671" r:id="rId20"/>
    <p:sldLayoutId id="2147483686" r:id="rId21"/>
    <p:sldLayoutId id="2147483680" r:id="rId22"/>
    <p:sldLayoutId id="2147483681" r:id="rId23"/>
  </p:sldLayoutIdLst>
  <p:transition spd="med"/>
  <p:txStyles>
    <p:titleStyle>
      <a:lvl1pPr marL="0" marR="0" indent="0" algn="l" defTabSz="2438338" rtl="0" eaLnBrk="1" latinLnBrk="0" hangingPunct="1">
        <a:lnSpc>
          <a:spcPct val="80000"/>
        </a:lnSpc>
        <a:spcBef>
          <a:spcPts val="0"/>
        </a:spcBef>
        <a:spcAft>
          <a:spcPts val="0"/>
        </a:spcAft>
        <a:buClrTx/>
        <a:buSzTx/>
        <a:buFontTx/>
        <a:buNone/>
        <a:tabLst/>
        <a:defRPr sz="8500" b="1" i="0" u="none" strike="noStrike" cap="none" spc="-170" baseline="0">
          <a:solidFill>
            <a:srgbClr val="000000"/>
          </a:solidFill>
          <a:uFillTx/>
          <a:latin typeface="Open Sans ExtraBold" panose="020B0606030504020204" pitchFamily="34" charset="0"/>
          <a:ea typeface="Open Sans ExtraBold" panose="020B0606030504020204" pitchFamily="34" charset="0"/>
          <a:cs typeface="Open Sans ExtraBold" panose="020B0606030504020204" pitchFamily="34" charset="0"/>
          <a:sym typeface="Helvetica Neue"/>
        </a:defRPr>
      </a:lvl1pPr>
      <a:lvl2pPr marL="0" marR="0" indent="457200" algn="l" defTabSz="2438338" rtl="0" eaLnBrk="1" latinLnBrk="0" hangingPunct="1">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2pPr>
      <a:lvl3pPr marL="0" marR="0" indent="914400" algn="l" defTabSz="2438338" rtl="0" eaLnBrk="1" latinLnBrk="0" hangingPunct="1">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3pPr>
      <a:lvl4pPr marL="0" marR="0" indent="1371600" algn="l" defTabSz="2438338" rtl="0" eaLnBrk="1" latinLnBrk="0" hangingPunct="1">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4pPr>
      <a:lvl5pPr marL="0" marR="0" indent="1828800" algn="l" defTabSz="2438338" rtl="0" eaLnBrk="1" latinLnBrk="0" hangingPunct="1">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5pPr>
      <a:lvl6pPr marL="0" marR="0" indent="2286000" algn="l" defTabSz="2438338" rtl="0" eaLnBrk="1" latinLnBrk="0" hangingPunct="1">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6pPr>
      <a:lvl7pPr marL="0" marR="0" indent="2743200" algn="l" defTabSz="2438338" rtl="0" eaLnBrk="1" latinLnBrk="0" hangingPunct="1">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7pPr>
      <a:lvl8pPr marL="0" marR="0" indent="3200400" algn="l" defTabSz="2438338" rtl="0" eaLnBrk="1" latinLnBrk="0" hangingPunct="1">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8pPr>
      <a:lvl9pPr marL="0" marR="0" indent="3657600" algn="l" defTabSz="2438338" rtl="0" eaLnBrk="1" latinLnBrk="0" hangingPunct="1">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9pPr>
    </p:titleStyle>
    <p:bodyStyle>
      <a:lvl1pPr marL="609600" marR="0" indent="-609600" algn="l" defTabSz="2438338" rtl="0" eaLnBrk="1" latinLnBrk="0" hangingPunct="1">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Open Sans Light" panose="020B0606030504020204" pitchFamily="34" charset="0"/>
          <a:ea typeface="Open Sans Light" panose="020B0606030504020204" pitchFamily="34" charset="0"/>
          <a:cs typeface="Open Sans Light" panose="020B0606030504020204" pitchFamily="34" charset="0"/>
          <a:sym typeface="Helvetica Neue"/>
        </a:defRPr>
      </a:lvl1pPr>
      <a:lvl2pPr marL="1219200" marR="0" indent="-609600" algn="l" defTabSz="2438338" rtl="0" eaLnBrk="1" latinLnBrk="0" hangingPunct="1">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Open Sans Light" panose="020B0606030504020204" pitchFamily="34" charset="0"/>
          <a:ea typeface="Open Sans Light" panose="020B0606030504020204" pitchFamily="34" charset="0"/>
          <a:cs typeface="Open Sans Light" panose="020B0606030504020204" pitchFamily="34" charset="0"/>
          <a:sym typeface="Helvetica Neue"/>
        </a:defRPr>
      </a:lvl2pPr>
      <a:lvl3pPr marL="1828800" marR="0" indent="-609600" algn="l" defTabSz="2438338" rtl="0" eaLnBrk="1" latinLnBrk="0" hangingPunct="1">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Open Sans Light" panose="020B0606030504020204" pitchFamily="34" charset="0"/>
          <a:ea typeface="Open Sans Light" panose="020B0606030504020204" pitchFamily="34" charset="0"/>
          <a:cs typeface="Open Sans Light" panose="020B0606030504020204" pitchFamily="34" charset="0"/>
          <a:sym typeface="Helvetica Neue"/>
        </a:defRPr>
      </a:lvl3pPr>
      <a:lvl4pPr marL="2438400" marR="0" indent="-609600" algn="l" defTabSz="2438338" rtl="0" eaLnBrk="1" latinLnBrk="0" hangingPunct="1">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Open Sans Light" panose="020B0606030504020204" pitchFamily="34" charset="0"/>
          <a:ea typeface="Open Sans Light" panose="020B0606030504020204" pitchFamily="34" charset="0"/>
          <a:cs typeface="Open Sans Light" panose="020B0606030504020204" pitchFamily="34" charset="0"/>
          <a:sym typeface="Helvetica Neue"/>
        </a:defRPr>
      </a:lvl4pPr>
      <a:lvl5pPr marL="3048000" marR="0" indent="-609600" algn="l" defTabSz="2438338" rtl="0" eaLnBrk="1" latinLnBrk="0" hangingPunct="1">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Open Sans Light" panose="020B0606030504020204" pitchFamily="34" charset="0"/>
          <a:ea typeface="Open Sans Light" panose="020B0606030504020204" pitchFamily="34" charset="0"/>
          <a:cs typeface="Open Sans Light" panose="020B0606030504020204" pitchFamily="34" charset="0"/>
          <a:sym typeface="Helvetica Neue"/>
        </a:defRPr>
      </a:lvl5pPr>
      <a:lvl6pPr marL="3657600" marR="0" indent="-609600" algn="l" defTabSz="2438338" rtl="0" eaLnBrk="1" latinLnBrk="0" hangingPunct="1">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6pPr>
      <a:lvl7pPr marL="4267200" marR="0" indent="-609600" algn="l" defTabSz="2438338" rtl="0" eaLnBrk="1" latinLnBrk="0" hangingPunct="1">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7pPr>
      <a:lvl8pPr marL="4876800" marR="0" indent="-609600" algn="l" defTabSz="2438338" rtl="0" eaLnBrk="1" latinLnBrk="0" hangingPunct="1">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8pPr>
      <a:lvl9pPr marL="5486400" marR="0" indent="-609600" algn="l" defTabSz="2438338" rtl="0" eaLnBrk="1" latinLnBrk="0" hangingPunct="1">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9pPr>
    </p:bodyStyle>
    <p:otherStyle>
      <a:lvl1pPr marL="0" marR="0" indent="0" algn="ctr" defTabSz="584200" rtl="0" eaLnBrk="1" latinLnBrk="0" hangingPunct="1">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1pPr>
      <a:lvl2pPr marL="0" marR="0" indent="457200" algn="ctr" defTabSz="584200" rtl="0" eaLnBrk="1" latinLnBrk="0" hangingPunct="1">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2pPr>
      <a:lvl3pPr marL="0" marR="0" indent="914400" algn="ctr" defTabSz="584200" rtl="0" eaLnBrk="1" latinLnBrk="0" hangingPunct="1">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3pPr>
      <a:lvl4pPr marL="0" marR="0" indent="1371600" algn="ctr" defTabSz="584200" rtl="0" eaLnBrk="1" latinLnBrk="0" hangingPunct="1">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4pPr>
      <a:lvl5pPr marL="0" marR="0" indent="1828800" algn="ctr" defTabSz="584200" rtl="0" eaLnBrk="1" latinLnBrk="0" hangingPunct="1">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5pPr>
      <a:lvl6pPr marL="0" marR="0" indent="2286000" algn="ctr" defTabSz="584200" rtl="0" eaLnBrk="1" latinLnBrk="0" hangingPunct="1">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6pPr>
      <a:lvl7pPr marL="0" marR="0" indent="2743200" algn="ctr" defTabSz="584200" rtl="0" eaLnBrk="1" latinLnBrk="0" hangingPunct="1">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7pPr>
      <a:lvl8pPr marL="0" marR="0" indent="3200400" algn="ctr" defTabSz="584200" rtl="0" eaLnBrk="1" latinLnBrk="0" hangingPunct="1">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8pPr>
      <a:lvl9pPr marL="0" marR="0" indent="3657600" algn="ctr" defTabSz="584200" rtl="0" eaLnBrk="1" latinLnBrk="0" hangingPunct="1">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6.xml.rels><?xml version="1.0" encoding="UTF-8" standalone="yes"?>
<Relationships xmlns="http://schemas.openxmlformats.org/package/2006/relationships"><Relationship Id="rId3" Type="http://schemas.openxmlformats.org/officeDocument/2006/relationships/hyperlink" Target="https://www.theverge.com/2019/5/2/18518176/boeing-737-max-crash-problems-human-error-mcas-faa" TargetMode="External"/><Relationship Id="rId2" Type="http://schemas.openxmlformats.org/officeDocument/2006/relationships/hyperlink" Target="https://www.seattletimes.com/business/boeing-aerospace/failed-certification-faa-missed-safety-issues-in-the-737-max-system-implicated-in-the-lion-air-crash/" TargetMode="Externa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7.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A264C53-F38A-3CAD-0C8A-2BF46116F396}"/>
              </a:ext>
            </a:extLst>
          </p:cNvPr>
          <p:cNvSpPr>
            <a:spLocks noGrp="1"/>
          </p:cNvSpPr>
          <p:nvPr>
            <p:ph type="body" sz="quarter" idx="1"/>
          </p:nvPr>
        </p:nvSpPr>
        <p:spPr/>
        <p:txBody>
          <a:bodyPr/>
          <a:lstStyle/>
          <a:p>
            <a:r>
              <a:rPr lang="en-US" dirty="0"/>
              <a:t>COMP6100001 - Software engineering</a:t>
            </a:r>
          </a:p>
          <a:p>
            <a:r>
              <a:rPr lang="en-US" dirty="0"/>
              <a:t>Session 01</a:t>
            </a:r>
          </a:p>
        </p:txBody>
      </p:sp>
      <p:sp>
        <p:nvSpPr>
          <p:cNvPr id="3" name="Title 2">
            <a:extLst>
              <a:ext uri="{FF2B5EF4-FFF2-40B4-BE49-F238E27FC236}">
                <a16:creationId xmlns:a16="http://schemas.microsoft.com/office/drawing/2014/main" id="{1220BAB2-790F-F74A-024A-FC22D1A3E6EA}"/>
              </a:ext>
            </a:extLst>
          </p:cNvPr>
          <p:cNvSpPr>
            <a:spLocks noGrp="1"/>
          </p:cNvSpPr>
          <p:nvPr>
            <p:ph type="title"/>
          </p:nvPr>
        </p:nvSpPr>
        <p:spPr/>
        <p:txBody>
          <a:bodyPr>
            <a:normAutofit fontScale="90000"/>
          </a:bodyPr>
          <a:lstStyle/>
          <a:p>
            <a:r>
              <a:rPr lang="en-US" dirty="0"/>
              <a:t>The Nature of Software and Software Engineering</a:t>
            </a:r>
          </a:p>
        </p:txBody>
      </p:sp>
      <p:sp>
        <p:nvSpPr>
          <p:cNvPr id="4" name="Text Placeholder 3">
            <a:extLst>
              <a:ext uri="{FF2B5EF4-FFF2-40B4-BE49-F238E27FC236}">
                <a16:creationId xmlns:a16="http://schemas.microsoft.com/office/drawing/2014/main" id="{9E9B89E2-412C-8945-F692-CD51460D9806}"/>
              </a:ext>
            </a:extLst>
          </p:cNvPr>
          <p:cNvSpPr>
            <a:spLocks noGrp="1"/>
          </p:cNvSpPr>
          <p:nvPr>
            <p:ph type="body" sz="quarter" idx="11"/>
          </p:nvPr>
        </p:nvSpPr>
        <p:spPr/>
        <p:txBody>
          <a:bodyPr/>
          <a:lstStyle/>
          <a:p>
            <a:r>
              <a:rPr lang="en-US" dirty="0"/>
              <a:t>Kenny Jingga, </a:t>
            </a:r>
            <a:r>
              <a:rPr lang="en-US" dirty="0" err="1"/>
              <a:t>S.Kom</a:t>
            </a:r>
            <a:r>
              <a:rPr lang="en-US" dirty="0"/>
              <a:t>., M.T.</a:t>
            </a:r>
          </a:p>
        </p:txBody>
      </p:sp>
    </p:spTree>
    <p:extLst>
      <p:ext uri="{BB962C8B-B14F-4D97-AF65-F5344CB8AC3E}">
        <p14:creationId xmlns:p14="http://schemas.microsoft.com/office/powerpoint/2010/main" val="3487223446"/>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ounded Rectangle 8">
            <a:extLst>
              <a:ext uri="{FF2B5EF4-FFF2-40B4-BE49-F238E27FC236}">
                <a16:creationId xmlns:a16="http://schemas.microsoft.com/office/drawing/2014/main" id="{1124F78D-8A5E-4BDB-A574-14BE4C245AC6}"/>
              </a:ext>
            </a:extLst>
          </p:cNvPr>
          <p:cNvSpPr/>
          <p:nvPr/>
        </p:nvSpPr>
        <p:spPr>
          <a:xfrm>
            <a:off x="1921564" y="9924536"/>
            <a:ext cx="17037491" cy="909032"/>
          </a:xfrm>
          <a:prstGeom prst="roundRect">
            <a:avLst/>
          </a:prstGeom>
          <a:solidFill>
            <a:schemeClr val="accent1">
              <a:lumMod val="40000"/>
              <a:lumOff val="60000"/>
            </a:schemeClr>
          </a:solidFill>
          <a:ln w="12700" cap="flat">
            <a:solidFill>
              <a:srgbClr val="7030A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Open Sans" panose="020B0606030504020204" pitchFamily="34" charset="0"/>
              <a:ea typeface="Open Sans" panose="020B0606030504020204" pitchFamily="34" charset="0"/>
              <a:cs typeface="Open Sans" panose="020B0606030504020204" pitchFamily="34" charset="0"/>
              <a:sym typeface="Helvetica Neue Medium"/>
            </a:endParaRPr>
          </a:p>
        </p:txBody>
      </p:sp>
      <p:sp>
        <p:nvSpPr>
          <p:cNvPr id="8" name="Rounded Rectangle 7">
            <a:extLst>
              <a:ext uri="{FF2B5EF4-FFF2-40B4-BE49-F238E27FC236}">
                <a16:creationId xmlns:a16="http://schemas.microsoft.com/office/drawing/2014/main" id="{9F87D8E7-09F2-B18B-F1B3-DD43D27ADD29}"/>
              </a:ext>
            </a:extLst>
          </p:cNvPr>
          <p:cNvSpPr/>
          <p:nvPr/>
        </p:nvSpPr>
        <p:spPr>
          <a:xfrm>
            <a:off x="1927139" y="8778539"/>
            <a:ext cx="17037491" cy="909032"/>
          </a:xfrm>
          <a:prstGeom prst="roundRect">
            <a:avLst/>
          </a:prstGeom>
          <a:solidFill>
            <a:schemeClr val="accent1">
              <a:lumMod val="40000"/>
              <a:lumOff val="60000"/>
            </a:schemeClr>
          </a:solidFill>
          <a:ln w="12700" cap="flat">
            <a:solidFill>
              <a:srgbClr val="7030A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Open Sans" panose="020B0606030504020204" pitchFamily="34" charset="0"/>
              <a:ea typeface="Open Sans" panose="020B0606030504020204" pitchFamily="34" charset="0"/>
              <a:cs typeface="Open Sans" panose="020B0606030504020204" pitchFamily="34" charset="0"/>
              <a:sym typeface="Helvetica Neue Medium"/>
            </a:endParaRPr>
          </a:p>
        </p:txBody>
      </p:sp>
      <p:sp>
        <p:nvSpPr>
          <p:cNvPr id="7" name="Rounded Rectangle 6">
            <a:extLst>
              <a:ext uri="{FF2B5EF4-FFF2-40B4-BE49-F238E27FC236}">
                <a16:creationId xmlns:a16="http://schemas.microsoft.com/office/drawing/2014/main" id="{2CD1F245-A37C-FAF0-9A39-A43C4CC660F0}"/>
              </a:ext>
            </a:extLst>
          </p:cNvPr>
          <p:cNvSpPr/>
          <p:nvPr/>
        </p:nvSpPr>
        <p:spPr>
          <a:xfrm>
            <a:off x="1921565" y="7639257"/>
            <a:ext cx="17043066" cy="909032"/>
          </a:xfrm>
          <a:prstGeom prst="roundRect">
            <a:avLst/>
          </a:prstGeom>
          <a:solidFill>
            <a:schemeClr val="accent1">
              <a:lumMod val="40000"/>
              <a:lumOff val="60000"/>
            </a:schemeClr>
          </a:solidFill>
          <a:ln w="12700" cap="flat">
            <a:solidFill>
              <a:srgbClr val="7030A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Open Sans" panose="020B0606030504020204" pitchFamily="34" charset="0"/>
              <a:ea typeface="Open Sans" panose="020B0606030504020204" pitchFamily="34" charset="0"/>
              <a:cs typeface="Open Sans" panose="020B0606030504020204" pitchFamily="34" charset="0"/>
              <a:sym typeface="Helvetica Neue Medium"/>
            </a:endParaRPr>
          </a:p>
        </p:txBody>
      </p:sp>
      <p:sp>
        <p:nvSpPr>
          <p:cNvPr id="5" name="Rounded Rectangle 4">
            <a:extLst>
              <a:ext uri="{FF2B5EF4-FFF2-40B4-BE49-F238E27FC236}">
                <a16:creationId xmlns:a16="http://schemas.microsoft.com/office/drawing/2014/main" id="{F55FFBD6-377D-89BA-8243-E1BD93CB375E}"/>
              </a:ext>
            </a:extLst>
          </p:cNvPr>
          <p:cNvSpPr/>
          <p:nvPr/>
        </p:nvSpPr>
        <p:spPr>
          <a:xfrm>
            <a:off x="1921565" y="4101599"/>
            <a:ext cx="17043066" cy="3402498"/>
          </a:xfrm>
          <a:prstGeom prst="roundRect">
            <a:avLst/>
          </a:prstGeom>
          <a:solidFill>
            <a:schemeClr val="accent1">
              <a:lumMod val="40000"/>
              <a:lumOff val="60000"/>
            </a:schemeClr>
          </a:solidFill>
          <a:ln w="12700" cap="flat">
            <a:solidFill>
              <a:srgbClr val="7030A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Open Sans" panose="020B0606030504020204" pitchFamily="34" charset="0"/>
              <a:ea typeface="Open Sans" panose="020B0606030504020204" pitchFamily="34" charset="0"/>
              <a:cs typeface="Open Sans" panose="020B0606030504020204" pitchFamily="34" charset="0"/>
              <a:sym typeface="Helvetica Neue Medium"/>
            </a:endParaRPr>
          </a:p>
        </p:txBody>
      </p:sp>
      <p:sp>
        <p:nvSpPr>
          <p:cNvPr id="2" name="Title 1">
            <a:extLst>
              <a:ext uri="{FF2B5EF4-FFF2-40B4-BE49-F238E27FC236}">
                <a16:creationId xmlns:a16="http://schemas.microsoft.com/office/drawing/2014/main" id="{549C4C09-62A6-4EAD-480F-E66422499F9C}"/>
              </a:ext>
            </a:extLst>
          </p:cNvPr>
          <p:cNvSpPr>
            <a:spLocks noGrp="1"/>
          </p:cNvSpPr>
          <p:nvPr>
            <p:ph type="title"/>
          </p:nvPr>
        </p:nvSpPr>
        <p:spPr/>
        <p:txBody>
          <a:bodyPr>
            <a:normAutofit fontScale="90000"/>
          </a:bodyPr>
          <a:lstStyle/>
          <a:p>
            <a:r>
              <a:rPr lang="en-US" dirty="0"/>
              <a:t>Vasa Syndrome</a:t>
            </a:r>
          </a:p>
        </p:txBody>
      </p:sp>
      <p:sp>
        <p:nvSpPr>
          <p:cNvPr id="3" name="Text Placeholder 2">
            <a:extLst>
              <a:ext uri="{FF2B5EF4-FFF2-40B4-BE49-F238E27FC236}">
                <a16:creationId xmlns:a16="http://schemas.microsoft.com/office/drawing/2014/main" id="{39E851F2-9100-FF53-F123-D4F65FF84AF7}"/>
              </a:ext>
            </a:extLst>
          </p:cNvPr>
          <p:cNvSpPr>
            <a:spLocks noGrp="1"/>
          </p:cNvSpPr>
          <p:nvPr>
            <p:ph type="body" sz="quarter" idx="10"/>
          </p:nvPr>
        </p:nvSpPr>
        <p:spPr>
          <a:xfrm>
            <a:off x="2167377" y="2419727"/>
            <a:ext cx="12170415" cy="840935"/>
          </a:xfrm>
        </p:spPr>
        <p:txBody>
          <a:bodyPr>
            <a:normAutofit/>
          </a:bodyPr>
          <a:lstStyle/>
          <a:p>
            <a:r>
              <a:rPr lang="en-US" dirty="0"/>
              <a:t>What happened is now called “vasa Syndrome”</a:t>
            </a:r>
          </a:p>
        </p:txBody>
      </p:sp>
      <p:sp>
        <p:nvSpPr>
          <p:cNvPr id="4" name="Content Placeholder 3">
            <a:extLst>
              <a:ext uri="{FF2B5EF4-FFF2-40B4-BE49-F238E27FC236}">
                <a16:creationId xmlns:a16="http://schemas.microsoft.com/office/drawing/2014/main" id="{B5552849-CE2C-39CE-0303-4B296CF1F9CD}"/>
              </a:ext>
            </a:extLst>
          </p:cNvPr>
          <p:cNvSpPr>
            <a:spLocks noGrp="1"/>
          </p:cNvSpPr>
          <p:nvPr>
            <p:ph sz="quarter" idx="11"/>
          </p:nvPr>
        </p:nvSpPr>
        <p:spPr>
          <a:xfrm>
            <a:off x="2167377" y="3260663"/>
            <a:ext cx="20295058" cy="8583279"/>
          </a:xfrm>
        </p:spPr>
        <p:txBody>
          <a:bodyPr anchor="ctr">
            <a:normAutofit/>
          </a:bodyPr>
          <a:lstStyle/>
          <a:p>
            <a:pPr algn="just"/>
            <a:r>
              <a:rPr lang="en-US" sz="3600" dirty="0">
                <a:solidFill>
                  <a:schemeClr val="bg2">
                    <a:lumMod val="10000"/>
                  </a:schemeClr>
                </a:solidFill>
                <a:latin typeface="Open Sans" panose="020B0606030504020204" pitchFamily="34" charset="0"/>
                <a:ea typeface="Open Sans" panose="020B0606030504020204" pitchFamily="34" charset="0"/>
                <a:cs typeface="Open Sans" panose="020B0606030504020204" pitchFamily="34" charset="0"/>
              </a:rPr>
              <a:t>Changing shipbuilding orders</a:t>
            </a:r>
          </a:p>
          <a:p>
            <a:pPr algn="just"/>
            <a:r>
              <a:rPr lang="en-US" sz="3600" dirty="0">
                <a:solidFill>
                  <a:schemeClr val="bg2">
                    <a:lumMod val="10000"/>
                  </a:schemeClr>
                </a:solidFill>
                <a:latin typeface="Open Sans" panose="020B0606030504020204" pitchFamily="34" charset="0"/>
                <a:ea typeface="Open Sans" panose="020B0606030504020204" pitchFamily="34" charset="0"/>
                <a:cs typeface="Open Sans" panose="020B0606030504020204" pitchFamily="34" charset="0"/>
              </a:rPr>
              <a:t>No specifications for modified keel</a:t>
            </a:r>
          </a:p>
          <a:p>
            <a:pPr algn="just"/>
            <a:r>
              <a:rPr lang="en-US" sz="3600" dirty="0">
                <a:solidFill>
                  <a:schemeClr val="bg2">
                    <a:lumMod val="10000"/>
                  </a:schemeClr>
                </a:solidFill>
                <a:latin typeface="Open Sans" panose="020B0606030504020204" pitchFamily="34" charset="0"/>
                <a:ea typeface="Open Sans" panose="020B0606030504020204" pitchFamily="34" charset="0"/>
                <a:cs typeface="Open Sans" panose="020B0606030504020204" pitchFamily="34" charset="0"/>
              </a:rPr>
              <a:t>Shifting armaments requirements</a:t>
            </a:r>
          </a:p>
          <a:p>
            <a:pPr algn="just"/>
            <a:r>
              <a:rPr lang="en-US" sz="3600" dirty="0">
                <a:solidFill>
                  <a:schemeClr val="bg2">
                    <a:lumMod val="10000"/>
                  </a:schemeClr>
                </a:solidFill>
                <a:latin typeface="Open Sans" panose="020B0606030504020204" pitchFamily="34" charset="0"/>
                <a:ea typeface="Open Sans" panose="020B0606030504020204" pitchFamily="34" charset="0"/>
                <a:cs typeface="Open Sans" panose="020B0606030504020204" pitchFamily="34" charset="0"/>
              </a:rPr>
              <a:t>Shipwright’s death</a:t>
            </a:r>
          </a:p>
          <a:p>
            <a:pPr algn="just"/>
            <a:r>
              <a:rPr lang="en-US" sz="3600" dirty="0">
                <a:solidFill>
                  <a:schemeClr val="bg2">
                    <a:lumMod val="10000"/>
                  </a:schemeClr>
                </a:solidFill>
                <a:latin typeface="Open Sans" panose="020B0606030504020204" pitchFamily="34" charset="0"/>
                <a:ea typeface="Open Sans" panose="020B0606030504020204" pitchFamily="34" charset="0"/>
                <a:cs typeface="Open Sans" panose="020B0606030504020204" pitchFamily="34" charset="0"/>
              </a:rPr>
              <a:t>No way to calculate stability, stiffness, or sailing characteristics</a:t>
            </a:r>
          </a:p>
          <a:p>
            <a:pPr algn="just"/>
            <a:r>
              <a:rPr lang="en-US" sz="3600" dirty="0">
                <a:solidFill>
                  <a:schemeClr val="bg2">
                    <a:lumMod val="10000"/>
                  </a:schemeClr>
                </a:solidFill>
                <a:latin typeface="Open Sans" panose="020B0606030504020204" pitchFamily="34" charset="0"/>
                <a:ea typeface="Open Sans" panose="020B0606030504020204" pitchFamily="34" charset="0"/>
                <a:cs typeface="Open Sans" panose="020B0606030504020204" pitchFamily="34" charset="0"/>
              </a:rPr>
              <a:t>Failed pre-launch stability tests</a:t>
            </a:r>
          </a:p>
        </p:txBody>
      </p:sp>
      <p:sp>
        <p:nvSpPr>
          <p:cNvPr id="10" name="TextBox 9">
            <a:extLst>
              <a:ext uri="{FF2B5EF4-FFF2-40B4-BE49-F238E27FC236}">
                <a16:creationId xmlns:a16="http://schemas.microsoft.com/office/drawing/2014/main" id="{1857B764-E946-0F37-4FA2-803720D40909}"/>
              </a:ext>
            </a:extLst>
          </p:cNvPr>
          <p:cNvSpPr txBox="1"/>
          <p:nvPr/>
        </p:nvSpPr>
        <p:spPr>
          <a:xfrm>
            <a:off x="15718550" y="5474553"/>
            <a:ext cx="3356689"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3600" b="1" i="0" u="none" strike="noStrike" cap="none" spc="0" normalizeH="0" baseline="0" dirty="0">
                <a:ln>
                  <a:noFill/>
                </a:ln>
                <a:solidFill>
                  <a:schemeClr val="bg2">
                    <a:lumMod val="10000"/>
                  </a:schemeClr>
                </a:solidFill>
                <a:effectLst/>
                <a:uFillTx/>
                <a:latin typeface="Open Sans" panose="020B0606030504020204" pitchFamily="34" charset="0"/>
                <a:ea typeface="Open Sans" panose="020B0606030504020204" pitchFamily="34" charset="0"/>
                <a:cs typeface="Open Sans" panose="020B0606030504020204" pitchFamily="34" charset="0"/>
                <a:sym typeface="Helvetica Neue"/>
              </a:rPr>
              <a:t>Requirements</a:t>
            </a:r>
          </a:p>
        </p:txBody>
      </p:sp>
      <p:sp>
        <p:nvSpPr>
          <p:cNvPr id="11" name="TextBox 10">
            <a:extLst>
              <a:ext uri="{FF2B5EF4-FFF2-40B4-BE49-F238E27FC236}">
                <a16:creationId xmlns:a16="http://schemas.microsoft.com/office/drawing/2014/main" id="{60015090-CD33-CC8C-65CD-B05A568AE747}"/>
              </a:ext>
            </a:extLst>
          </p:cNvPr>
          <p:cNvSpPr txBox="1"/>
          <p:nvPr/>
        </p:nvSpPr>
        <p:spPr>
          <a:xfrm>
            <a:off x="16594592" y="7765478"/>
            <a:ext cx="1604606"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3600" b="1" i="0" u="none" strike="noStrike" cap="none" spc="0" normalizeH="0" baseline="0" dirty="0">
                <a:ln>
                  <a:noFill/>
                </a:ln>
                <a:solidFill>
                  <a:schemeClr val="bg2">
                    <a:lumMod val="10000"/>
                  </a:schemeClr>
                </a:solidFill>
                <a:effectLst/>
                <a:uFillTx/>
                <a:latin typeface="Open Sans" panose="020B0606030504020204" pitchFamily="34" charset="0"/>
                <a:ea typeface="Open Sans" panose="020B0606030504020204" pitchFamily="34" charset="0"/>
                <a:cs typeface="Open Sans" panose="020B0606030504020204" pitchFamily="34" charset="0"/>
                <a:sym typeface="Helvetica Neue"/>
              </a:rPr>
              <a:t>Teams</a:t>
            </a:r>
          </a:p>
        </p:txBody>
      </p:sp>
      <p:sp>
        <p:nvSpPr>
          <p:cNvPr id="12" name="TextBox 11">
            <a:extLst>
              <a:ext uri="{FF2B5EF4-FFF2-40B4-BE49-F238E27FC236}">
                <a16:creationId xmlns:a16="http://schemas.microsoft.com/office/drawing/2014/main" id="{1B6CF2F8-7104-C6BE-A206-A37672EAC5BB}"/>
              </a:ext>
            </a:extLst>
          </p:cNvPr>
          <p:cNvSpPr txBox="1"/>
          <p:nvPr/>
        </p:nvSpPr>
        <p:spPr>
          <a:xfrm>
            <a:off x="16482382" y="8920957"/>
            <a:ext cx="1829027"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3600" b="1" i="0" u="none" strike="noStrike" cap="none" spc="0" normalizeH="0" baseline="0" dirty="0">
                <a:ln>
                  <a:noFill/>
                </a:ln>
                <a:solidFill>
                  <a:schemeClr val="bg2">
                    <a:lumMod val="10000"/>
                  </a:schemeClr>
                </a:solidFill>
                <a:effectLst/>
                <a:uFillTx/>
                <a:latin typeface="Open Sans" panose="020B0606030504020204" pitchFamily="34" charset="0"/>
                <a:ea typeface="Open Sans" panose="020B0606030504020204" pitchFamily="34" charset="0"/>
                <a:cs typeface="Open Sans" panose="020B0606030504020204" pitchFamily="34" charset="0"/>
                <a:sym typeface="Helvetica Neue"/>
              </a:rPr>
              <a:t>Metrics</a:t>
            </a:r>
          </a:p>
        </p:txBody>
      </p:sp>
      <p:sp>
        <p:nvSpPr>
          <p:cNvPr id="13" name="TextBox 12">
            <a:extLst>
              <a:ext uri="{FF2B5EF4-FFF2-40B4-BE49-F238E27FC236}">
                <a16:creationId xmlns:a16="http://schemas.microsoft.com/office/drawing/2014/main" id="{4DAA82FD-2EC0-A3A7-231B-2579413D301D}"/>
              </a:ext>
            </a:extLst>
          </p:cNvPr>
          <p:cNvSpPr txBox="1"/>
          <p:nvPr/>
        </p:nvSpPr>
        <p:spPr>
          <a:xfrm>
            <a:off x="17002555" y="10032201"/>
            <a:ext cx="788678"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3600" b="1" i="0" u="none" strike="noStrike" cap="none" spc="0" normalizeH="0" baseline="0" dirty="0">
                <a:ln>
                  <a:noFill/>
                </a:ln>
                <a:solidFill>
                  <a:schemeClr val="bg2">
                    <a:lumMod val="10000"/>
                  </a:schemeClr>
                </a:solidFill>
                <a:effectLst/>
                <a:uFillTx/>
                <a:latin typeface="Open Sans" panose="020B0606030504020204" pitchFamily="34" charset="0"/>
                <a:ea typeface="Open Sans" panose="020B0606030504020204" pitchFamily="34" charset="0"/>
                <a:cs typeface="Open Sans" panose="020B0606030504020204" pitchFamily="34" charset="0"/>
                <a:sym typeface="Helvetica Neue"/>
              </a:rPr>
              <a:t>QA</a:t>
            </a:r>
          </a:p>
        </p:txBody>
      </p:sp>
    </p:spTree>
    <p:extLst>
      <p:ext uri="{BB962C8B-B14F-4D97-AF65-F5344CB8AC3E}">
        <p14:creationId xmlns:p14="http://schemas.microsoft.com/office/powerpoint/2010/main" val="3246647878"/>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9C4C09-62A6-4EAD-480F-E66422499F9C}"/>
              </a:ext>
            </a:extLst>
          </p:cNvPr>
          <p:cNvSpPr>
            <a:spLocks noGrp="1"/>
          </p:cNvSpPr>
          <p:nvPr>
            <p:ph type="title"/>
          </p:nvPr>
        </p:nvSpPr>
        <p:spPr/>
        <p:txBody>
          <a:bodyPr>
            <a:normAutofit fontScale="90000"/>
          </a:bodyPr>
          <a:lstStyle/>
          <a:p>
            <a:r>
              <a:rPr lang="en-US" dirty="0"/>
              <a:t>The </a:t>
            </a:r>
            <a:r>
              <a:rPr lang="en-US" dirty="0" err="1"/>
              <a:t>Crowdstrike</a:t>
            </a:r>
            <a:r>
              <a:rPr lang="en-US" dirty="0"/>
              <a:t> incident</a:t>
            </a:r>
          </a:p>
        </p:txBody>
      </p:sp>
      <p:sp>
        <p:nvSpPr>
          <p:cNvPr id="3" name="Text Placeholder 2">
            <a:extLst>
              <a:ext uri="{FF2B5EF4-FFF2-40B4-BE49-F238E27FC236}">
                <a16:creationId xmlns:a16="http://schemas.microsoft.com/office/drawing/2014/main" id="{39E851F2-9100-FF53-F123-D4F65FF84AF7}"/>
              </a:ext>
            </a:extLst>
          </p:cNvPr>
          <p:cNvSpPr>
            <a:spLocks noGrp="1"/>
          </p:cNvSpPr>
          <p:nvPr>
            <p:ph type="body" sz="quarter" idx="10"/>
          </p:nvPr>
        </p:nvSpPr>
        <p:spPr>
          <a:xfrm>
            <a:off x="2167377" y="2419728"/>
            <a:ext cx="10773371" cy="803546"/>
          </a:xfrm>
        </p:spPr>
        <p:txBody>
          <a:bodyPr>
            <a:normAutofit/>
          </a:bodyPr>
          <a:lstStyle/>
          <a:p>
            <a:r>
              <a:rPr lang="en-US" dirty="0"/>
              <a:t>Latest issue in software (2024)</a:t>
            </a:r>
          </a:p>
        </p:txBody>
      </p:sp>
      <p:pic>
        <p:nvPicPr>
          <p:cNvPr id="16" name="Content Placeholder 15" descr="A close-up of a white background&#10;&#10;Description automatically generated">
            <a:extLst>
              <a:ext uri="{FF2B5EF4-FFF2-40B4-BE49-F238E27FC236}">
                <a16:creationId xmlns:a16="http://schemas.microsoft.com/office/drawing/2014/main" id="{4A30B159-0822-D28E-2872-F9BAF261A987}"/>
              </a:ext>
            </a:extLst>
          </p:cNvPr>
          <p:cNvPicPr>
            <a:picLocks noGrp="1" noChangeAspect="1"/>
          </p:cNvPicPr>
          <p:nvPr>
            <p:ph sz="quarter" idx="11"/>
          </p:nvPr>
        </p:nvPicPr>
        <p:blipFill>
          <a:blip r:embed="rId2">
            <a:extLst>
              <a:ext uri="{28A0092B-C50C-407E-A947-70E740481C1C}">
                <a14:useLocalDpi xmlns:a14="http://schemas.microsoft.com/office/drawing/2010/main" val="0"/>
              </a:ext>
            </a:extLst>
          </a:blip>
          <a:stretch>
            <a:fillRect/>
          </a:stretch>
        </p:blipFill>
        <p:spPr>
          <a:xfrm>
            <a:off x="12940748" y="197107"/>
            <a:ext cx="9706172" cy="3405955"/>
          </a:xfrm>
        </p:spPr>
      </p:pic>
      <p:sp>
        <p:nvSpPr>
          <p:cNvPr id="18" name="TextBox 17">
            <a:extLst>
              <a:ext uri="{FF2B5EF4-FFF2-40B4-BE49-F238E27FC236}">
                <a16:creationId xmlns:a16="http://schemas.microsoft.com/office/drawing/2014/main" id="{27AAA6A3-C402-E3FC-AF47-58C4F5C5A8C6}"/>
              </a:ext>
            </a:extLst>
          </p:cNvPr>
          <p:cNvSpPr txBox="1"/>
          <p:nvPr/>
        </p:nvSpPr>
        <p:spPr>
          <a:xfrm>
            <a:off x="12940748" y="3597193"/>
            <a:ext cx="11443251" cy="830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dirty="0">
                <a:solidFill>
                  <a:schemeClr val="bg2">
                    <a:lumMod val="10000"/>
                  </a:schemeClr>
                </a:solidFill>
                <a:latin typeface="Open Sans" panose="020B0606030504020204" pitchFamily="34" charset="0"/>
                <a:ea typeface="Open Sans" panose="020B0606030504020204" pitchFamily="34" charset="0"/>
                <a:cs typeface="Open Sans" panose="020B0606030504020204" pitchFamily="34" charset="0"/>
              </a:rPr>
              <a:t>https://www.liputan6.com/</a:t>
            </a:r>
            <a:r>
              <a:rPr lang="en-US" dirty="0" err="1">
                <a:solidFill>
                  <a:schemeClr val="bg2">
                    <a:lumMod val="10000"/>
                  </a:schemeClr>
                </a:solidFill>
                <a:latin typeface="Open Sans" panose="020B0606030504020204" pitchFamily="34" charset="0"/>
                <a:ea typeface="Open Sans" panose="020B0606030504020204" pitchFamily="34" charset="0"/>
                <a:cs typeface="Open Sans" panose="020B0606030504020204" pitchFamily="34" charset="0"/>
              </a:rPr>
              <a:t>bisnis</a:t>
            </a:r>
            <a:r>
              <a:rPr lang="en-US" dirty="0">
                <a:solidFill>
                  <a:schemeClr val="bg2">
                    <a:lumMod val="10000"/>
                  </a:schemeClr>
                </a:solidFill>
                <a:latin typeface="Open Sans" panose="020B0606030504020204" pitchFamily="34" charset="0"/>
                <a:ea typeface="Open Sans" panose="020B0606030504020204" pitchFamily="34" charset="0"/>
                <a:cs typeface="Open Sans" panose="020B0606030504020204" pitchFamily="34" charset="0"/>
              </a:rPr>
              <a:t>/read/5649816/insiden-crowdstrike-ganggu-operasional-maskapai-citilink-dan-airasia-paling-terdampak?page=2</a:t>
            </a:r>
          </a:p>
        </p:txBody>
      </p:sp>
      <p:pic>
        <p:nvPicPr>
          <p:cNvPr id="20" name="Picture 19" descr="A large sign in a airport&#10;&#10;Description automatically generated">
            <a:extLst>
              <a:ext uri="{FF2B5EF4-FFF2-40B4-BE49-F238E27FC236}">
                <a16:creationId xmlns:a16="http://schemas.microsoft.com/office/drawing/2014/main" id="{868B5C1A-7A25-0C99-6F5F-5C92FCAEA7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67377" y="3223273"/>
            <a:ext cx="10024623" cy="7523551"/>
          </a:xfrm>
          <a:prstGeom prst="rect">
            <a:avLst/>
          </a:prstGeom>
        </p:spPr>
      </p:pic>
      <p:sp>
        <p:nvSpPr>
          <p:cNvPr id="22" name="TextBox 21">
            <a:extLst>
              <a:ext uri="{FF2B5EF4-FFF2-40B4-BE49-F238E27FC236}">
                <a16:creationId xmlns:a16="http://schemas.microsoft.com/office/drawing/2014/main" id="{AD2DEBDD-CF76-98BD-6F76-5263E7B737D5}"/>
              </a:ext>
            </a:extLst>
          </p:cNvPr>
          <p:cNvSpPr txBox="1"/>
          <p:nvPr/>
        </p:nvSpPr>
        <p:spPr>
          <a:xfrm>
            <a:off x="2167377" y="10785991"/>
            <a:ext cx="10024623" cy="156966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ID" dirty="0">
                <a:solidFill>
                  <a:schemeClr val="bg2">
                    <a:lumMod val="10000"/>
                  </a:schemeClr>
                </a:solidFill>
                <a:latin typeface="Open Sans" panose="020B0606030504020204" pitchFamily="34" charset="0"/>
                <a:ea typeface="Open Sans" panose="020B0606030504020204" pitchFamily="34" charset="0"/>
                <a:cs typeface="Open Sans" panose="020B0606030504020204" pitchFamily="34" charset="0"/>
              </a:rPr>
              <a:t>LaGuardia Airport, New York City</a:t>
            </a:r>
          </a:p>
          <a:p>
            <a:pPr algn="l"/>
            <a:endParaRPr lang="en-ID" dirty="0">
              <a:solidFill>
                <a:schemeClr val="bg2">
                  <a:lumMod val="10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ID" dirty="0">
                <a:solidFill>
                  <a:schemeClr val="bg2">
                    <a:lumMod val="10000"/>
                  </a:schemeClr>
                </a:solidFill>
                <a:latin typeface="Open Sans" panose="020B0606030504020204" pitchFamily="34" charset="0"/>
                <a:ea typeface="Open Sans" panose="020B0606030504020204" pitchFamily="34" charset="0"/>
                <a:cs typeface="Open Sans" panose="020B0606030504020204" pitchFamily="34" charset="0"/>
              </a:rPr>
              <a:t>Photo by Smishra1 - Own work, CC BY-SA 4.0, https://</a:t>
            </a:r>
            <a:r>
              <a:rPr lang="en-ID" dirty="0" err="1">
                <a:solidFill>
                  <a:schemeClr val="bg2">
                    <a:lumMod val="10000"/>
                  </a:schemeClr>
                </a:solidFill>
                <a:latin typeface="Open Sans" panose="020B0606030504020204" pitchFamily="34" charset="0"/>
                <a:ea typeface="Open Sans" panose="020B0606030504020204" pitchFamily="34" charset="0"/>
                <a:cs typeface="Open Sans" panose="020B0606030504020204" pitchFamily="34" charset="0"/>
              </a:rPr>
              <a:t>commons.wikimedia.org</a:t>
            </a:r>
            <a:r>
              <a:rPr lang="en-ID" dirty="0">
                <a:solidFill>
                  <a:schemeClr val="bg2">
                    <a:lumMod val="10000"/>
                  </a:schemeClr>
                </a:solidFill>
                <a:latin typeface="Open Sans" panose="020B0606030504020204" pitchFamily="34" charset="0"/>
                <a:ea typeface="Open Sans" panose="020B0606030504020204" pitchFamily="34" charset="0"/>
                <a:cs typeface="Open Sans" panose="020B0606030504020204" pitchFamily="34" charset="0"/>
              </a:rPr>
              <a:t>/w/</a:t>
            </a:r>
            <a:r>
              <a:rPr lang="en-ID" dirty="0" err="1">
                <a:solidFill>
                  <a:schemeClr val="bg2">
                    <a:lumMod val="10000"/>
                  </a:schemeClr>
                </a:solidFill>
                <a:latin typeface="Open Sans" panose="020B0606030504020204" pitchFamily="34" charset="0"/>
                <a:ea typeface="Open Sans" panose="020B0606030504020204" pitchFamily="34" charset="0"/>
                <a:cs typeface="Open Sans" panose="020B0606030504020204" pitchFamily="34" charset="0"/>
              </a:rPr>
              <a:t>index.php?curid</a:t>
            </a:r>
            <a:r>
              <a:rPr lang="en-ID" dirty="0">
                <a:solidFill>
                  <a:schemeClr val="bg2">
                    <a:lumMod val="10000"/>
                  </a:schemeClr>
                </a:solidFill>
                <a:latin typeface="Open Sans" panose="020B0606030504020204" pitchFamily="34" charset="0"/>
                <a:ea typeface="Open Sans" panose="020B0606030504020204" pitchFamily="34" charset="0"/>
                <a:cs typeface="Open Sans" panose="020B0606030504020204" pitchFamily="34" charset="0"/>
              </a:rPr>
              <a:t>=150535443</a:t>
            </a:r>
            <a:endParaRPr lang="en-US" dirty="0">
              <a:solidFill>
                <a:schemeClr val="bg2">
                  <a:lumMod val="10000"/>
                </a:schemeClr>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24" name="Picture 23" descr="A group of people in a large room&#10;&#10;Description automatically generated">
            <a:extLst>
              <a:ext uri="{FF2B5EF4-FFF2-40B4-BE49-F238E27FC236}">
                <a16:creationId xmlns:a16="http://schemas.microsoft.com/office/drawing/2014/main" id="{EAD8C45E-61F2-8B9A-9C30-98F4B5AB7E4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940748" y="5080906"/>
            <a:ext cx="6252971" cy="8437987"/>
          </a:xfrm>
          <a:prstGeom prst="rect">
            <a:avLst/>
          </a:prstGeom>
        </p:spPr>
      </p:pic>
      <p:sp>
        <p:nvSpPr>
          <p:cNvPr id="26" name="TextBox 25">
            <a:extLst>
              <a:ext uri="{FF2B5EF4-FFF2-40B4-BE49-F238E27FC236}">
                <a16:creationId xmlns:a16="http://schemas.microsoft.com/office/drawing/2014/main" id="{C8FB5C93-06F6-5A87-13E1-CD27698D3C6F}"/>
              </a:ext>
            </a:extLst>
          </p:cNvPr>
          <p:cNvSpPr txBox="1"/>
          <p:nvPr/>
        </p:nvSpPr>
        <p:spPr>
          <a:xfrm>
            <a:off x="19126944" y="7825872"/>
            <a:ext cx="5190280" cy="1200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dirty="0">
                <a:solidFill>
                  <a:schemeClr val="bg2">
                    <a:lumMod val="10000"/>
                  </a:schemeClr>
                </a:solidFill>
                <a:latin typeface="Open Sans" panose="020B0606030504020204" pitchFamily="34" charset="0"/>
                <a:ea typeface="Open Sans" panose="020B0606030504020204" pitchFamily="34" charset="0"/>
                <a:cs typeface="Open Sans" panose="020B0606030504020204" pitchFamily="34" charset="0"/>
              </a:rPr>
              <a:t>https://</a:t>
            </a:r>
            <a:r>
              <a:rPr lang="en-US" dirty="0" err="1">
                <a:solidFill>
                  <a:schemeClr val="bg2">
                    <a:lumMod val="10000"/>
                  </a:schemeClr>
                </a:solidFill>
                <a:latin typeface="Open Sans" panose="020B0606030504020204" pitchFamily="34" charset="0"/>
                <a:ea typeface="Open Sans" panose="020B0606030504020204" pitchFamily="34" charset="0"/>
                <a:cs typeface="Open Sans" panose="020B0606030504020204" pitchFamily="34" charset="0"/>
              </a:rPr>
              <a:t>www.nytimes.com</a:t>
            </a:r>
            <a:r>
              <a:rPr lang="en-US" dirty="0">
                <a:solidFill>
                  <a:schemeClr val="bg2">
                    <a:lumMod val="10000"/>
                  </a:schemeClr>
                </a:solidFill>
                <a:latin typeface="Open Sans" panose="020B0606030504020204" pitchFamily="34" charset="0"/>
                <a:ea typeface="Open Sans" panose="020B0606030504020204" pitchFamily="34" charset="0"/>
                <a:cs typeface="Open Sans" panose="020B0606030504020204" pitchFamily="34" charset="0"/>
              </a:rPr>
              <a:t>/2024/07/19/business/</a:t>
            </a:r>
            <a:r>
              <a:rPr lang="en-US" dirty="0" err="1">
                <a:solidFill>
                  <a:schemeClr val="bg2">
                    <a:lumMod val="10000"/>
                  </a:schemeClr>
                </a:solidFill>
                <a:latin typeface="Open Sans" panose="020B0606030504020204" pitchFamily="34" charset="0"/>
                <a:ea typeface="Open Sans" panose="020B0606030504020204" pitchFamily="34" charset="0"/>
                <a:cs typeface="Open Sans" panose="020B0606030504020204" pitchFamily="34" charset="0"/>
              </a:rPr>
              <a:t>microsoft</a:t>
            </a:r>
            <a:r>
              <a:rPr lang="en-US" dirty="0">
                <a:solidFill>
                  <a:schemeClr val="bg2">
                    <a:lumMod val="10000"/>
                  </a:schemeClr>
                </a:solidFill>
                <a:latin typeface="Open Sans" panose="020B0606030504020204" pitchFamily="34" charset="0"/>
                <a:ea typeface="Open Sans" panose="020B0606030504020204" pitchFamily="34" charset="0"/>
                <a:cs typeface="Open Sans" panose="020B0606030504020204" pitchFamily="34" charset="0"/>
              </a:rPr>
              <a:t>-outage-cause-azure-</a:t>
            </a:r>
            <a:r>
              <a:rPr lang="en-US" dirty="0" err="1">
                <a:solidFill>
                  <a:schemeClr val="bg2">
                    <a:lumMod val="10000"/>
                  </a:schemeClr>
                </a:solidFill>
                <a:latin typeface="Open Sans" panose="020B0606030504020204" pitchFamily="34" charset="0"/>
                <a:ea typeface="Open Sans" panose="020B0606030504020204" pitchFamily="34" charset="0"/>
                <a:cs typeface="Open Sans" panose="020B0606030504020204" pitchFamily="34" charset="0"/>
              </a:rPr>
              <a:t>crowdstrike.html</a:t>
            </a:r>
            <a:endParaRPr lang="en-US" dirty="0">
              <a:solidFill>
                <a:schemeClr val="bg2">
                  <a:lumMod val="10000"/>
                </a:schemeClr>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6944588"/>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ed Rectangle 13">
            <a:extLst>
              <a:ext uri="{FF2B5EF4-FFF2-40B4-BE49-F238E27FC236}">
                <a16:creationId xmlns:a16="http://schemas.microsoft.com/office/drawing/2014/main" id="{21E243B4-D3F8-84FB-EA02-B5F5CDC157E2}"/>
              </a:ext>
            </a:extLst>
          </p:cNvPr>
          <p:cNvSpPr/>
          <p:nvPr/>
        </p:nvSpPr>
        <p:spPr>
          <a:xfrm>
            <a:off x="1921563" y="10756387"/>
            <a:ext cx="17037491" cy="909032"/>
          </a:xfrm>
          <a:prstGeom prst="roundRect">
            <a:avLst/>
          </a:prstGeom>
          <a:solidFill>
            <a:schemeClr val="accent1">
              <a:lumMod val="40000"/>
              <a:lumOff val="60000"/>
            </a:schemeClr>
          </a:solidFill>
          <a:ln w="12700" cap="flat">
            <a:solidFill>
              <a:srgbClr val="7030A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Open Sans" panose="020B0606030504020204" pitchFamily="34" charset="0"/>
              <a:ea typeface="Open Sans" panose="020B0606030504020204" pitchFamily="34" charset="0"/>
              <a:cs typeface="Open Sans" panose="020B0606030504020204" pitchFamily="34" charset="0"/>
              <a:sym typeface="Helvetica Neue Medium"/>
            </a:endParaRPr>
          </a:p>
        </p:txBody>
      </p:sp>
      <p:sp>
        <p:nvSpPr>
          <p:cNvPr id="15" name="TextBox 14">
            <a:extLst>
              <a:ext uri="{FF2B5EF4-FFF2-40B4-BE49-F238E27FC236}">
                <a16:creationId xmlns:a16="http://schemas.microsoft.com/office/drawing/2014/main" id="{2F02AA43-CA05-7BD4-76B6-EDC11623CCA2}"/>
              </a:ext>
            </a:extLst>
          </p:cNvPr>
          <p:cNvSpPr txBox="1"/>
          <p:nvPr/>
        </p:nvSpPr>
        <p:spPr>
          <a:xfrm>
            <a:off x="15303975" y="10928428"/>
            <a:ext cx="2048638"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3600" b="1" i="0" u="none" strike="noStrike" cap="none" spc="0" normalizeH="0" baseline="0" dirty="0">
                <a:ln>
                  <a:noFill/>
                </a:ln>
                <a:solidFill>
                  <a:schemeClr val="bg2">
                    <a:lumMod val="10000"/>
                  </a:schemeClr>
                </a:solidFill>
                <a:effectLst/>
                <a:uFillTx/>
                <a:latin typeface="Open Sans" panose="020B0606030504020204" pitchFamily="34" charset="0"/>
                <a:ea typeface="Open Sans" panose="020B0606030504020204" pitchFamily="34" charset="0"/>
                <a:cs typeface="Open Sans" panose="020B0606030504020204" pitchFamily="34" charset="0"/>
                <a:sym typeface="Helvetica Neue"/>
              </a:rPr>
              <a:t>Licenses</a:t>
            </a:r>
          </a:p>
        </p:txBody>
      </p:sp>
      <p:sp>
        <p:nvSpPr>
          <p:cNvPr id="6" name="Rounded Rectangle 5">
            <a:extLst>
              <a:ext uri="{FF2B5EF4-FFF2-40B4-BE49-F238E27FC236}">
                <a16:creationId xmlns:a16="http://schemas.microsoft.com/office/drawing/2014/main" id="{59E4645F-391E-9732-84A0-7EBB1F48DE9B}"/>
              </a:ext>
            </a:extLst>
          </p:cNvPr>
          <p:cNvSpPr/>
          <p:nvPr/>
        </p:nvSpPr>
        <p:spPr>
          <a:xfrm>
            <a:off x="1921564" y="3516931"/>
            <a:ext cx="17043066" cy="2520000"/>
          </a:xfrm>
          <a:prstGeom prst="roundRect">
            <a:avLst/>
          </a:prstGeom>
          <a:solidFill>
            <a:schemeClr val="accent1">
              <a:lumMod val="40000"/>
              <a:lumOff val="60000"/>
            </a:schemeClr>
          </a:solidFill>
          <a:ln w="12700" cap="flat">
            <a:solidFill>
              <a:srgbClr val="7030A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Open Sans" panose="020B0606030504020204" pitchFamily="34" charset="0"/>
              <a:ea typeface="Open Sans" panose="020B0606030504020204" pitchFamily="34" charset="0"/>
              <a:cs typeface="Open Sans" panose="020B0606030504020204" pitchFamily="34" charset="0"/>
              <a:sym typeface="Helvetica Neue Medium"/>
            </a:endParaRPr>
          </a:p>
        </p:txBody>
      </p:sp>
      <p:sp>
        <p:nvSpPr>
          <p:cNvPr id="9" name="Rounded Rectangle 8">
            <a:extLst>
              <a:ext uri="{FF2B5EF4-FFF2-40B4-BE49-F238E27FC236}">
                <a16:creationId xmlns:a16="http://schemas.microsoft.com/office/drawing/2014/main" id="{1124F78D-8A5E-4BDB-A574-14BE4C245AC6}"/>
              </a:ext>
            </a:extLst>
          </p:cNvPr>
          <p:cNvSpPr/>
          <p:nvPr/>
        </p:nvSpPr>
        <p:spPr>
          <a:xfrm>
            <a:off x="1921563" y="6212599"/>
            <a:ext cx="17037491" cy="909032"/>
          </a:xfrm>
          <a:prstGeom prst="roundRect">
            <a:avLst/>
          </a:prstGeom>
          <a:solidFill>
            <a:schemeClr val="accent1">
              <a:lumMod val="40000"/>
              <a:lumOff val="60000"/>
            </a:schemeClr>
          </a:solidFill>
          <a:ln w="12700" cap="flat">
            <a:solidFill>
              <a:srgbClr val="7030A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Open Sans" panose="020B0606030504020204" pitchFamily="34" charset="0"/>
              <a:ea typeface="Open Sans" panose="020B0606030504020204" pitchFamily="34" charset="0"/>
              <a:cs typeface="Open Sans" panose="020B0606030504020204" pitchFamily="34" charset="0"/>
              <a:sym typeface="Helvetica Neue Medium"/>
            </a:endParaRPr>
          </a:p>
        </p:txBody>
      </p:sp>
      <p:sp>
        <p:nvSpPr>
          <p:cNvPr id="8" name="Rounded Rectangle 7">
            <a:extLst>
              <a:ext uri="{FF2B5EF4-FFF2-40B4-BE49-F238E27FC236}">
                <a16:creationId xmlns:a16="http://schemas.microsoft.com/office/drawing/2014/main" id="{9F87D8E7-09F2-B18B-F1B3-DD43D27ADD29}"/>
              </a:ext>
            </a:extLst>
          </p:cNvPr>
          <p:cNvSpPr/>
          <p:nvPr/>
        </p:nvSpPr>
        <p:spPr>
          <a:xfrm>
            <a:off x="1921563" y="9641866"/>
            <a:ext cx="17037491" cy="909032"/>
          </a:xfrm>
          <a:prstGeom prst="roundRect">
            <a:avLst/>
          </a:prstGeom>
          <a:solidFill>
            <a:schemeClr val="accent1">
              <a:lumMod val="40000"/>
              <a:lumOff val="60000"/>
            </a:schemeClr>
          </a:solidFill>
          <a:ln w="12700" cap="flat">
            <a:solidFill>
              <a:srgbClr val="7030A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Open Sans" panose="020B0606030504020204" pitchFamily="34" charset="0"/>
              <a:ea typeface="Open Sans" panose="020B0606030504020204" pitchFamily="34" charset="0"/>
              <a:cs typeface="Open Sans" panose="020B0606030504020204" pitchFamily="34" charset="0"/>
              <a:sym typeface="Helvetica Neue Medium"/>
            </a:endParaRPr>
          </a:p>
        </p:txBody>
      </p:sp>
      <p:sp>
        <p:nvSpPr>
          <p:cNvPr id="7" name="Rounded Rectangle 6">
            <a:extLst>
              <a:ext uri="{FF2B5EF4-FFF2-40B4-BE49-F238E27FC236}">
                <a16:creationId xmlns:a16="http://schemas.microsoft.com/office/drawing/2014/main" id="{2CD1F245-A37C-FAF0-9A39-A43C4CC660F0}"/>
              </a:ext>
            </a:extLst>
          </p:cNvPr>
          <p:cNvSpPr/>
          <p:nvPr/>
        </p:nvSpPr>
        <p:spPr>
          <a:xfrm>
            <a:off x="1921565" y="7456377"/>
            <a:ext cx="17043066" cy="1980000"/>
          </a:xfrm>
          <a:prstGeom prst="roundRect">
            <a:avLst/>
          </a:prstGeom>
          <a:solidFill>
            <a:schemeClr val="accent1">
              <a:lumMod val="40000"/>
              <a:lumOff val="60000"/>
            </a:schemeClr>
          </a:solidFill>
          <a:ln w="12700" cap="flat">
            <a:solidFill>
              <a:srgbClr val="7030A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Open Sans" panose="020B0606030504020204" pitchFamily="34" charset="0"/>
              <a:ea typeface="Open Sans" panose="020B0606030504020204" pitchFamily="34" charset="0"/>
              <a:cs typeface="Open Sans" panose="020B0606030504020204" pitchFamily="34" charset="0"/>
              <a:sym typeface="Helvetica Neue Medium"/>
            </a:endParaRPr>
          </a:p>
        </p:txBody>
      </p:sp>
      <p:sp>
        <p:nvSpPr>
          <p:cNvPr id="2" name="Title 1">
            <a:extLst>
              <a:ext uri="{FF2B5EF4-FFF2-40B4-BE49-F238E27FC236}">
                <a16:creationId xmlns:a16="http://schemas.microsoft.com/office/drawing/2014/main" id="{549C4C09-62A6-4EAD-480F-E66422499F9C}"/>
              </a:ext>
            </a:extLst>
          </p:cNvPr>
          <p:cNvSpPr>
            <a:spLocks noGrp="1"/>
          </p:cNvSpPr>
          <p:nvPr>
            <p:ph type="title"/>
          </p:nvPr>
        </p:nvSpPr>
        <p:spPr/>
        <p:txBody>
          <a:bodyPr>
            <a:normAutofit fontScale="90000"/>
          </a:bodyPr>
          <a:lstStyle/>
          <a:p>
            <a:r>
              <a:rPr lang="en-US" dirty="0"/>
              <a:t>The </a:t>
            </a:r>
            <a:r>
              <a:rPr lang="en-US" dirty="0" err="1"/>
              <a:t>Crowdstrike</a:t>
            </a:r>
            <a:r>
              <a:rPr lang="en-US" dirty="0"/>
              <a:t> incident</a:t>
            </a:r>
          </a:p>
        </p:txBody>
      </p:sp>
      <p:sp>
        <p:nvSpPr>
          <p:cNvPr id="3" name="Text Placeholder 2">
            <a:extLst>
              <a:ext uri="{FF2B5EF4-FFF2-40B4-BE49-F238E27FC236}">
                <a16:creationId xmlns:a16="http://schemas.microsoft.com/office/drawing/2014/main" id="{39E851F2-9100-FF53-F123-D4F65FF84AF7}"/>
              </a:ext>
            </a:extLst>
          </p:cNvPr>
          <p:cNvSpPr>
            <a:spLocks noGrp="1"/>
          </p:cNvSpPr>
          <p:nvPr>
            <p:ph type="body" sz="quarter" idx="10"/>
          </p:nvPr>
        </p:nvSpPr>
        <p:spPr>
          <a:xfrm>
            <a:off x="2167377" y="2419727"/>
            <a:ext cx="12353295" cy="840935"/>
          </a:xfrm>
        </p:spPr>
        <p:txBody>
          <a:bodyPr>
            <a:normAutofit/>
          </a:bodyPr>
          <a:lstStyle/>
          <a:p>
            <a:r>
              <a:rPr lang="en-US" dirty="0"/>
              <a:t>Complex Software Engineering issues involved</a:t>
            </a:r>
          </a:p>
        </p:txBody>
      </p:sp>
      <p:sp>
        <p:nvSpPr>
          <p:cNvPr id="4" name="Content Placeholder 3">
            <a:extLst>
              <a:ext uri="{FF2B5EF4-FFF2-40B4-BE49-F238E27FC236}">
                <a16:creationId xmlns:a16="http://schemas.microsoft.com/office/drawing/2014/main" id="{B5552849-CE2C-39CE-0303-4B296CF1F9CD}"/>
              </a:ext>
            </a:extLst>
          </p:cNvPr>
          <p:cNvSpPr>
            <a:spLocks noGrp="1"/>
          </p:cNvSpPr>
          <p:nvPr>
            <p:ph sz="quarter" idx="11"/>
          </p:nvPr>
        </p:nvSpPr>
        <p:spPr>
          <a:xfrm>
            <a:off x="2167378" y="3260663"/>
            <a:ext cx="12896358" cy="8583279"/>
          </a:xfrm>
        </p:spPr>
        <p:txBody>
          <a:bodyPr anchor="ctr">
            <a:normAutofit/>
          </a:bodyPr>
          <a:lstStyle/>
          <a:p>
            <a:pPr algn="just"/>
            <a:r>
              <a:rPr lang="en-US" sz="3600" dirty="0">
                <a:solidFill>
                  <a:schemeClr val="bg2">
                    <a:lumMod val="10000"/>
                  </a:schemeClr>
                </a:solidFill>
                <a:latin typeface="Open Sans" panose="020B0606030504020204" pitchFamily="34" charset="0"/>
                <a:ea typeface="Open Sans" panose="020B0606030504020204" pitchFamily="34" charset="0"/>
                <a:cs typeface="Open Sans" panose="020B0606030504020204" pitchFamily="34" charset="0"/>
              </a:rPr>
              <a:t>Software running with kernel-level privilege can crash the system (BSOD) and prevent booting</a:t>
            </a:r>
          </a:p>
          <a:p>
            <a:pPr algn="just"/>
            <a:r>
              <a:rPr lang="en-US" sz="3600" dirty="0">
                <a:solidFill>
                  <a:schemeClr val="bg2">
                    <a:lumMod val="10000"/>
                  </a:schemeClr>
                </a:solidFill>
                <a:latin typeface="Open Sans" panose="020B0606030504020204" pitchFamily="34" charset="0"/>
                <a:ea typeface="Open Sans" panose="020B0606030504020204" pitchFamily="34" charset="0"/>
                <a:cs typeface="Open Sans" panose="020B0606030504020204" pitchFamily="34" charset="0"/>
              </a:rPr>
              <a:t>Content updates more continuous than software updates</a:t>
            </a:r>
          </a:p>
          <a:p>
            <a:pPr algn="just"/>
            <a:r>
              <a:rPr lang="en-US" sz="3600" dirty="0">
                <a:solidFill>
                  <a:schemeClr val="bg2">
                    <a:lumMod val="10000"/>
                  </a:schemeClr>
                </a:solidFill>
                <a:latin typeface="Open Sans" panose="020B0606030504020204" pitchFamily="34" charset="0"/>
                <a:ea typeface="Open Sans" panose="020B0606030504020204" pitchFamily="34" charset="0"/>
                <a:cs typeface="Open Sans" panose="020B0606030504020204" pitchFamily="34" charset="0"/>
              </a:rPr>
              <a:t>Insufficient testing of content *and* parser</a:t>
            </a:r>
          </a:p>
          <a:p>
            <a:pPr algn="just"/>
            <a:r>
              <a:rPr lang="en-US" sz="3600" dirty="0">
                <a:solidFill>
                  <a:schemeClr val="bg2">
                    <a:lumMod val="10000"/>
                  </a:schemeClr>
                </a:solidFill>
                <a:latin typeface="Open Sans" panose="020B0606030504020204" pitchFamily="34" charset="0"/>
                <a:ea typeface="Open Sans" panose="020B0606030504020204" pitchFamily="34" charset="0"/>
                <a:cs typeface="Open Sans" panose="020B0606030504020204" pitchFamily="34" charset="0"/>
              </a:rPr>
              <a:t>No staged roll-outs</a:t>
            </a:r>
          </a:p>
          <a:p>
            <a:pPr algn="just"/>
            <a:r>
              <a:rPr lang="en-US" sz="3600" dirty="0">
                <a:solidFill>
                  <a:schemeClr val="bg2">
                    <a:lumMod val="10000"/>
                  </a:schemeClr>
                </a:solidFill>
                <a:latin typeface="Open Sans" panose="020B0606030504020204" pitchFamily="34" charset="0"/>
                <a:ea typeface="Open Sans" panose="020B0606030504020204" pitchFamily="34" charset="0"/>
                <a:cs typeface="Open Sans" panose="020B0606030504020204" pitchFamily="34" charset="0"/>
              </a:rPr>
              <a:t>No way to fix issue remotely after impact</a:t>
            </a:r>
          </a:p>
          <a:p>
            <a:pPr algn="just"/>
            <a:r>
              <a:rPr lang="en-US" sz="3600" dirty="0">
                <a:solidFill>
                  <a:schemeClr val="bg2">
                    <a:lumMod val="10000"/>
                  </a:schemeClr>
                </a:solidFill>
                <a:latin typeface="Open Sans" panose="020B0606030504020204" pitchFamily="34" charset="0"/>
                <a:ea typeface="Open Sans" panose="020B0606030504020204" pitchFamily="34" charset="0"/>
                <a:cs typeface="Open Sans" panose="020B0606030504020204" pitchFamily="34" charset="0"/>
              </a:rPr>
              <a:t>Skewed incentives</a:t>
            </a:r>
          </a:p>
          <a:p>
            <a:pPr algn="just"/>
            <a:r>
              <a:rPr lang="en-US" sz="3600" dirty="0">
                <a:solidFill>
                  <a:schemeClr val="bg2">
                    <a:lumMod val="10000"/>
                  </a:schemeClr>
                </a:solidFill>
                <a:latin typeface="Open Sans" panose="020B0606030504020204" pitchFamily="34" charset="0"/>
                <a:ea typeface="Open Sans" panose="020B0606030504020204" pitchFamily="34" charset="0"/>
                <a:cs typeface="Open Sans" panose="020B0606030504020204" pitchFamily="34" charset="0"/>
              </a:rPr>
              <a:t>Limited liability</a:t>
            </a:r>
          </a:p>
        </p:txBody>
      </p:sp>
      <p:sp>
        <p:nvSpPr>
          <p:cNvPr id="10" name="TextBox 9">
            <a:extLst>
              <a:ext uri="{FF2B5EF4-FFF2-40B4-BE49-F238E27FC236}">
                <a16:creationId xmlns:a16="http://schemas.microsoft.com/office/drawing/2014/main" id="{1857B764-E946-0F37-4FA2-803720D40909}"/>
              </a:ext>
            </a:extLst>
          </p:cNvPr>
          <p:cNvSpPr txBox="1"/>
          <p:nvPr/>
        </p:nvSpPr>
        <p:spPr>
          <a:xfrm>
            <a:off x="15303975" y="3872062"/>
            <a:ext cx="3655079" cy="176458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US" sz="3600" b="1" i="0" u="none" strike="noStrike" cap="none" spc="0" normalizeH="0" baseline="0" dirty="0">
                <a:ln>
                  <a:noFill/>
                </a:ln>
                <a:solidFill>
                  <a:schemeClr val="bg2">
                    <a:lumMod val="10000"/>
                  </a:schemeClr>
                </a:solidFill>
                <a:effectLst/>
                <a:uFillTx/>
                <a:latin typeface="Open Sans" panose="020B0606030504020204" pitchFamily="34" charset="0"/>
                <a:ea typeface="Open Sans" panose="020B0606030504020204" pitchFamily="34" charset="0"/>
                <a:cs typeface="Open Sans" panose="020B0606030504020204" pitchFamily="34" charset="0"/>
                <a:sym typeface="Helvetica Neue"/>
              </a:rPr>
              <a:t>Requirements</a:t>
            </a:r>
          </a:p>
          <a:p>
            <a:pPr marL="0" marR="0" indent="0" algn="l" defTabSz="2438338" rtl="0" fontAlgn="auto" latinLnBrk="0" hangingPunct="0">
              <a:lnSpc>
                <a:spcPct val="100000"/>
              </a:lnSpc>
              <a:spcBef>
                <a:spcPts val="0"/>
              </a:spcBef>
              <a:spcAft>
                <a:spcPts val="0"/>
              </a:spcAft>
              <a:buClrTx/>
              <a:buSzTx/>
              <a:buFontTx/>
              <a:buNone/>
              <a:tabLst/>
            </a:pPr>
            <a:r>
              <a:rPr kumimoji="0" lang="en-US" sz="3600" b="1" i="0" u="none" strike="noStrike" cap="none" spc="0" normalizeH="0" baseline="0" dirty="0">
                <a:ln>
                  <a:noFill/>
                </a:ln>
                <a:solidFill>
                  <a:schemeClr val="bg2">
                    <a:lumMod val="10000"/>
                  </a:schemeClr>
                </a:solidFill>
                <a:effectLst/>
                <a:uFillTx/>
                <a:latin typeface="Open Sans" panose="020B0606030504020204" pitchFamily="34" charset="0"/>
                <a:ea typeface="Open Sans" panose="020B0606030504020204" pitchFamily="34" charset="0"/>
                <a:cs typeface="Open Sans" panose="020B0606030504020204" pitchFamily="34" charset="0"/>
                <a:sym typeface="Helvetica Neue"/>
              </a:rPr>
              <a:t>(Architecture &amp; Design)</a:t>
            </a:r>
          </a:p>
        </p:txBody>
      </p:sp>
      <p:sp>
        <p:nvSpPr>
          <p:cNvPr id="11" name="TextBox 10">
            <a:extLst>
              <a:ext uri="{FF2B5EF4-FFF2-40B4-BE49-F238E27FC236}">
                <a16:creationId xmlns:a16="http://schemas.microsoft.com/office/drawing/2014/main" id="{60015090-CD33-CC8C-65CD-B05A568AE747}"/>
              </a:ext>
            </a:extLst>
          </p:cNvPr>
          <p:cNvSpPr txBox="1"/>
          <p:nvPr/>
        </p:nvSpPr>
        <p:spPr>
          <a:xfrm>
            <a:off x="15264015" y="8145044"/>
            <a:ext cx="1867499"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3600" b="1" i="0" u="none" strike="noStrike" cap="none" spc="0" normalizeH="0" baseline="0" dirty="0">
                <a:ln>
                  <a:noFill/>
                </a:ln>
                <a:solidFill>
                  <a:schemeClr val="bg2">
                    <a:lumMod val="10000"/>
                  </a:schemeClr>
                </a:solidFill>
                <a:effectLst/>
                <a:uFillTx/>
                <a:latin typeface="Open Sans" panose="020B0606030504020204" pitchFamily="34" charset="0"/>
                <a:ea typeface="Open Sans" panose="020B0606030504020204" pitchFamily="34" charset="0"/>
                <a:cs typeface="Open Sans" panose="020B0606030504020204" pitchFamily="34" charset="0"/>
                <a:sym typeface="Helvetica Neue"/>
              </a:rPr>
              <a:t>DevOps</a:t>
            </a:r>
          </a:p>
        </p:txBody>
      </p:sp>
      <p:sp>
        <p:nvSpPr>
          <p:cNvPr id="12" name="TextBox 11">
            <a:extLst>
              <a:ext uri="{FF2B5EF4-FFF2-40B4-BE49-F238E27FC236}">
                <a16:creationId xmlns:a16="http://schemas.microsoft.com/office/drawing/2014/main" id="{1B6CF2F8-7104-C6BE-A206-A37672EAC5BB}"/>
              </a:ext>
            </a:extLst>
          </p:cNvPr>
          <p:cNvSpPr txBox="1"/>
          <p:nvPr/>
        </p:nvSpPr>
        <p:spPr>
          <a:xfrm>
            <a:off x="15303975" y="9796749"/>
            <a:ext cx="1829027"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3600" b="1" i="0" u="none" strike="noStrike" cap="none" spc="0" normalizeH="0" baseline="0" dirty="0">
                <a:ln>
                  <a:noFill/>
                </a:ln>
                <a:solidFill>
                  <a:schemeClr val="bg2">
                    <a:lumMod val="10000"/>
                  </a:schemeClr>
                </a:solidFill>
                <a:effectLst/>
                <a:uFillTx/>
                <a:latin typeface="Open Sans" panose="020B0606030504020204" pitchFamily="34" charset="0"/>
                <a:ea typeface="Open Sans" panose="020B0606030504020204" pitchFamily="34" charset="0"/>
                <a:cs typeface="Open Sans" panose="020B0606030504020204" pitchFamily="34" charset="0"/>
                <a:sym typeface="Helvetica Neue"/>
              </a:rPr>
              <a:t>Metrics</a:t>
            </a:r>
          </a:p>
        </p:txBody>
      </p:sp>
      <p:sp>
        <p:nvSpPr>
          <p:cNvPr id="13" name="TextBox 12">
            <a:extLst>
              <a:ext uri="{FF2B5EF4-FFF2-40B4-BE49-F238E27FC236}">
                <a16:creationId xmlns:a16="http://schemas.microsoft.com/office/drawing/2014/main" id="{4DAA82FD-2EC0-A3A7-231B-2579413D301D}"/>
              </a:ext>
            </a:extLst>
          </p:cNvPr>
          <p:cNvSpPr txBox="1"/>
          <p:nvPr/>
        </p:nvSpPr>
        <p:spPr>
          <a:xfrm>
            <a:off x="15303975" y="6355158"/>
            <a:ext cx="788678"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3600" b="1" i="0" u="none" strike="noStrike" cap="none" spc="0" normalizeH="0" baseline="0" dirty="0">
                <a:ln>
                  <a:noFill/>
                </a:ln>
                <a:solidFill>
                  <a:schemeClr val="bg2">
                    <a:lumMod val="10000"/>
                  </a:schemeClr>
                </a:solidFill>
                <a:effectLst/>
                <a:uFillTx/>
                <a:latin typeface="Open Sans" panose="020B0606030504020204" pitchFamily="34" charset="0"/>
                <a:ea typeface="Open Sans" panose="020B0606030504020204" pitchFamily="34" charset="0"/>
                <a:cs typeface="Open Sans" panose="020B0606030504020204" pitchFamily="34" charset="0"/>
                <a:sym typeface="Helvetica Neue"/>
              </a:rPr>
              <a:t>QA</a:t>
            </a:r>
          </a:p>
        </p:txBody>
      </p:sp>
    </p:spTree>
    <p:extLst>
      <p:ext uri="{BB962C8B-B14F-4D97-AF65-F5344CB8AC3E}">
        <p14:creationId xmlns:p14="http://schemas.microsoft.com/office/powerpoint/2010/main" val="3317902404"/>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9C4C09-62A6-4EAD-480F-E66422499F9C}"/>
              </a:ext>
            </a:extLst>
          </p:cNvPr>
          <p:cNvSpPr>
            <a:spLocks noGrp="1"/>
          </p:cNvSpPr>
          <p:nvPr>
            <p:ph type="title"/>
          </p:nvPr>
        </p:nvSpPr>
        <p:spPr/>
        <p:txBody>
          <a:bodyPr>
            <a:normAutofit fontScale="90000"/>
          </a:bodyPr>
          <a:lstStyle/>
          <a:p>
            <a:r>
              <a:rPr lang="en-US" dirty="0"/>
              <a:t>What is Software Engineering?</a:t>
            </a:r>
          </a:p>
        </p:txBody>
      </p:sp>
      <p:sp>
        <p:nvSpPr>
          <p:cNvPr id="3" name="Text Placeholder 2">
            <a:extLst>
              <a:ext uri="{FF2B5EF4-FFF2-40B4-BE49-F238E27FC236}">
                <a16:creationId xmlns:a16="http://schemas.microsoft.com/office/drawing/2014/main" id="{39E851F2-9100-FF53-F123-D4F65FF84AF7}"/>
              </a:ext>
            </a:extLst>
          </p:cNvPr>
          <p:cNvSpPr>
            <a:spLocks noGrp="1"/>
          </p:cNvSpPr>
          <p:nvPr>
            <p:ph type="body" sz="quarter" idx="10"/>
          </p:nvPr>
        </p:nvSpPr>
        <p:spPr>
          <a:xfrm>
            <a:off x="2167377" y="2419728"/>
            <a:ext cx="10773371" cy="803546"/>
          </a:xfrm>
        </p:spPr>
        <p:txBody>
          <a:bodyPr>
            <a:normAutofit/>
          </a:bodyPr>
          <a:lstStyle/>
          <a:p>
            <a:r>
              <a:rPr lang="en-US" dirty="0"/>
              <a:t>What is Software?</a:t>
            </a:r>
          </a:p>
        </p:txBody>
      </p:sp>
      <p:sp>
        <p:nvSpPr>
          <p:cNvPr id="4" name="Content Placeholder 3">
            <a:extLst>
              <a:ext uri="{FF2B5EF4-FFF2-40B4-BE49-F238E27FC236}">
                <a16:creationId xmlns:a16="http://schemas.microsoft.com/office/drawing/2014/main" id="{B5552849-CE2C-39CE-0303-4B296CF1F9CD}"/>
              </a:ext>
            </a:extLst>
          </p:cNvPr>
          <p:cNvSpPr>
            <a:spLocks noGrp="1"/>
          </p:cNvSpPr>
          <p:nvPr>
            <p:ph sz="quarter" idx="11"/>
          </p:nvPr>
        </p:nvSpPr>
        <p:spPr>
          <a:xfrm>
            <a:off x="2167377" y="3260663"/>
            <a:ext cx="20295058" cy="8583279"/>
          </a:xfrm>
        </p:spPr>
        <p:txBody>
          <a:bodyPr anchor="ctr">
            <a:normAutofit/>
          </a:bodyPr>
          <a:lstStyle/>
          <a:p>
            <a:pPr marL="0" indent="0" algn="just">
              <a:spcBef>
                <a:spcPts val="0"/>
              </a:spcBef>
              <a:buNone/>
            </a:pPr>
            <a:r>
              <a:rPr lang="en-GB" sz="3600" dirty="0">
                <a:latin typeface="Open Sans" panose="020B0606030504020204" pitchFamily="34" charset="0"/>
                <a:ea typeface="Open Sans" panose="020B0606030504020204" pitchFamily="34" charset="0"/>
                <a:cs typeface="Open Sans" panose="020B0606030504020204" pitchFamily="34" charset="0"/>
              </a:rPr>
              <a:t>Software is:</a:t>
            </a:r>
          </a:p>
          <a:p>
            <a:pPr marL="742950" indent="-742950" algn="just">
              <a:spcBef>
                <a:spcPts val="0"/>
              </a:spcBef>
              <a:buAutoNum type="arabicParenBoth"/>
            </a:pPr>
            <a:r>
              <a:rPr lang="en-GB" sz="3600" dirty="0">
                <a:latin typeface="Open Sans" panose="020B0606030504020204" pitchFamily="34" charset="0"/>
                <a:ea typeface="Open Sans" panose="020B0606030504020204" pitchFamily="34" charset="0"/>
                <a:cs typeface="Open Sans" panose="020B0606030504020204" pitchFamily="34" charset="0"/>
              </a:rPr>
              <a:t>Instructions (computer programs) that when executed provide desired features, function, and performance;</a:t>
            </a:r>
          </a:p>
          <a:p>
            <a:pPr marL="742950" indent="-742950" algn="just">
              <a:spcBef>
                <a:spcPts val="0"/>
              </a:spcBef>
              <a:buAutoNum type="arabicParenBoth"/>
            </a:pPr>
            <a:r>
              <a:rPr lang="en-GB" sz="3600" dirty="0">
                <a:latin typeface="Open Sans" panose="020B0606030504020204" pitchFamily="34" charset="0"/>
                <a:ea typeface="Open Sans" panose="020B0606030504020204" pitchFamily="34" charset="0"/>
                <a:cs typeface="Open Sans" panose="020B0606030504020204" pitchFamily="34" charset="0"/>
              </a:rPr>
              <a:t>Data structures that enable the programs to adequately manipulate information; and</a:t>
            </a:r>
          </a:p>
          <a:p>
            <a:pPr marL="742950" indent="-742950" algn="just">
              <a:spcBef>
                <a:spcPts val="0"/>
              </a:spcBef>
              <a:buAutoNum type="arabicParenBoth"/>
            </a:pPr>
            <a:r>
              <a:rPr lang="en-GB" sz="3600" dirty="0">
                <a:latin typeface="Open Sans" panose="020B0606030504020204" pitchFamily="34" charset="0"/>
                <a:ea typeface="Open Sans" panose="020B0606030504020204" pitchFamily="34" charset="0"/>
                <a:cs typeface="Open Sans" panose="020B0606030504020204" pitchFamily="34" charset="0"/>
              </a:rPr>
              <a:t>Descriptive information in both hard copy and virtual forms that describes the operation and use of the programs.</a:t>
            </a:r>
          </a:p>
          <a:p>
            <a:pPr marL="0" indent="0" algn="just">
              <a:spcBef>
                <a:spcPts val="0"/>
              </a:spcBef>
              <a:buNone/>
            </a:pPr>
            <a:endParaRPr lang="en-GB" sz="3600" dirty="0">
              <a:latin typeface="Open Sans" panose="020B0606030504020204" pitchFamily="34" charset="0"/>
              <a:ea typeface="Open Sans" panose="020B0606030504020204" pitchFamily="34" charset="0"/>
              <a:cs typeface="Open Sans" panose="020B0606030504020204" pitchFamily="34" charset="0"/>
            </a:endParaRPr>
          </a:p>
          <a:p>
            <a:pPr algn="just">
              <a:spcBef>
                <a:spcPts val="0"/>
              </a:spcBef>
            </a:pPr>
            <a:r>
              <a:rPr lang="en-GB" sz="3600" dirty="0">
                <a:latin typeface="Open Sans" panose="020B0606030504020204" pitchFamily="34" charset="0"/>
                <a:ea typeface="Open Sans" panose="020B0606030504020204" pitchFamily="34" charset="0"/>
                <a:cs typeface="Open Sans" panose="020B0606030504020204" pitchFamily="34" charset="0"/>
              </a:rPr>
              <a:t>Unlike hardware, software doesn’t wear out. It </a:t>
            </a:r>
            <a:r>
              <a:rPr lang="en-GB" sz="3600" b="1" dirty="0">
                <a:latin typeface="Open Sans" panose="020B0606030504020204" pitchFamily="34" charset="0"/>
                <a:ea typeface="Open Sans" panose="020B0606030504020204" pitchFamily="34" charset="0"/>
                <a:cs typeface="Open Sans" panose="020B0606030504020204" pitchFamily="34" charset="0"/>
              </a:rPr>
              <a:t>deteriorates</a:t>
            </a:r>
            <a:r>
              <a:rPr lang="en-GB" sz="3600" dirty="0">
                <a:latin typeface="Open Sans" panose="020B0606030504020204" pitchFamily="34" charset="0"/>
                <a:ea typeface="Open Sans" panose="020B0606030504020204" pitchFamily="34" charset="0"/>
                <a:cs typeface="Open Sans" panose="020B0606030504020204" pitchFamily="34" charset="0"/>
              </a:rPr>
              <a:t> instead!</a:t>
            </a:r>
          </a:p>
          <a:p>
            <a:pPr marL="0" indent="0" algn="just">
              <a:spcBef>
                <a:spcPts val="0"/>
              </a:spcBef>
              <a:buNone/>
            </a:pPr>
            <a:endParaRPr lang="en-GB" sz="3600" dirty="0">
              <a:latin typeface="Open Sans" panose="020B0606030504020204" pitchFamily="34" charset="0"/>
              <a:ea typeface="Open Sans" panose="020B0606030504020204" pitchFamily="34" charset="0"/>
              <a:cs typeface="Open Sans" panose="020B0606030504020204" pitchFamily="34" charset="0"/>
            </a:endParaRPr>
          </a:p>
          <a:p>
            <a:pPr marL="0" indent="0" algn="just">
              <a:spcBef>
                <a:spcPts val="0"/>
              </a:spcBef>
              <a:buNone/>
            </a:pPr>
            <a:endParaRPr lang="en-GB" sz="3600" dirty="0">
              <a:latin typeface="Open Sans" panose="020B0606030504020204" pitchFamily="34" charset="0"/>
              <a:ea typeface="Open Sans" panose="020B0606030504020204" pitchFamily="34" charset="0"/>
              <a:cs typeface="Open Sans" panose="020B0606030504020204" pitchFamily="34" charset="0"/>
            </a:endParaRPr>
          </a:p>
          <a:p>
            <a:pPr marL="0" indent="0" algn="just">
              <a:spcBef>
                <a:spcPts val="0"/>
              </a:spcBef>
              <a:buNone/>
            </a:pPr>
            <a:endParaRPr lang="en-GB" sz="3600" dirty="0">
              <a:latin typeface="Open Sans" panose="020B0606030504020204" pitchFamily="34" charset="0"/>
              <a:ea typeface="Open Sans" panose="020B0606030504020204" pitchFamily="34" charset="0"/>
              <a:cs typeface="Open Sans" panose="020B0606030504020204" pitchFamily="34" charset="0"/>
            </a:endParaRPr>
          </a:p>
          <a:p>
            <a:pPr marL="0" indent="0" algn="just">
              <a:spcBef>
                <a:spcPts val="0"/>
              </a:spcBef>
              <a:buNone/>
            </a:pPr>
            <a:endParaRPr lang="en-GB" sz="3600" dirty="0">
              <a:latin typeface="Open Sans" panose="020B0606030504020204" pitchFamily="34" charset="0"/>
              <a:ea typeface="Open Sans" panose="020B0606030504020204" pitchFamily="34" charset="0"/>
              <a:cs typeface="Open Sans" panose="020B0606030504020204" pitchFamily="34" charset="0"/>
            </a:endParaRPr>
          </a:p>
          <a:p>
            <a:pPr marL="0" indent="0" algn="just">
              <a:spcBef>
                <a:spcPts val="0"/>
              </a:spcBef>
              <a:buNone/>
            </a:pPr>
            <a:endParaRPr lang="en-GB" sz="3600" dirty="0">
              <a:latin typeface="Open Sans" panose="020B0606030504020204" pitchFamily="34" charset="0"/>
              <a:ea typeface="Open Sans" panose="020B0606030504020204" pitchFamily="34" charset="0"/>
              <a:cs typeface="Open Sans" panose="020B0606030504020204" pitchFamily="34" charset="0"/>
            </a:endParaRPr>
          </a:p>
          <a:p>
            <a:pPr marL="0" indent="0" algn="just">
              <a:spcBef>
                <a:spcPts val="0"/>
              </a:spcBef>
              <a:buNone/>
            </a:pPr>
            <a:endParaRPr lang="en-GB" sz="3600" dirty="0">
              <a:latin typeface="Open Sans" panose="020B0606030504020204" pitchFamily="34" charset="0"/>
              <a:ea typeface="Open Sans" panose="020B0606030504020204" pitchFamily="34" charset="0"/>
              <a:cs typeface="Open Sans" panose="020B0606030504020204" pitchFamily="34" charset="0"/>
            </a:endParaRPr>
          </a:p>
          <a:p>
            <a:pPr marL="0" indent="0" algn="just">
              <a:spcBef>
                <a:spcPts val="0"/>
              </a:spcBef>
              <a:buNone/>
            </a:pPr>
            <a:endParaRPr lang="en-GB" sz="3600" dirty="0">
              <a:latin typeface="Open Sans" panose="020B0606030504020204" pitchFamily="34" charset="0"/>
              <a:ea typeface="Open Sans" panose="020B0606030504020204" pitchFamily="34" charset="0"/>
              <a:cs typeface="Open Sans" panose="020B0606030504020204" pitchFamily="34" charset="0"/>
            </a:endParaRPr>
          </a:p>
          <a:p>
            <a:pPr marL="0" indent="0" algn="just">
              <a:spcBef>
                <a:spcPts val="0"/>
              </a:spcBef>
              <a:buNone/>
            </a:pPr>
            <a:endParaRPr lang="en-GB" sz="3600" dirty="0">
              <a:latin typeface="Open Sans" panose="020B0606030504020204" pitchFamily="34" charset="0"/>
              <a:ea typeface="Open Sans" panose="020B0606030504020204" pitchFamily="34" charset="0"/>
              <a:cs typeface="Open Sans" panose="020B0606030504020204" pitchFamily="34" charset="0"/>
            </a:endParaRPr>
          </a:p>
        </p:txBody>
      </p:sp>
      <p:pic>
        <p:nvPicPr>
          <p:cNvPr id="14" name="Picture 13" descr="A graph showing the difference between time and time&#10;&#10;Description automatically generated">
            <a:extLst>
              <a:ext uri="{FF2B5EF4-FFF2-40B4-BE49-F238E27FC236}">
                <a16:creationId xmlns:a16="http://schemas.microsoft.com/office/drawing/2014/main" id="{3F4021A2-545C-F96A-1FA4-021B48DC17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38984" y="7505697"/>
            <a:ext cx="8706032" cy="6210303"/>
          </a:xfrm>
          <a:prstGeom prst="rect">
            <a:avLst/>
          </a:prstGeom>
        </p:spPr>
      </p:pic>
    </p:spTree>
    <p:extLst>
      <p:ext uri="{BB962C8B-B14F-4D97-AF65-F5344CB8AC3E}">
        <p14:creationId xmlns:p14="http://schemas.microsoft.com/office/powerpoint/2010/main" val="3670670812"/>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9C4C09-62A6-4EAD-480F-E66422499F9C}"/>
              </a:ext>
            </a:extLst>
          </p:cNvPr>
          <p:cNvSpPr>
            <a:spLocks noGrp="1"/>
          </p:cNvSpPr>
          <p:nvPr>
            <p:ph type="title"/>
          </p:nvPr>
        </p:nvSpPr>
        <p:spPr/>
        <p:txBody>
          <a:bodyPr>
            <a:normAutofit fontScale="90000"/>
          </a:bodyPr>
          <a:lstStyle/>
          <a:p>
            <a:r>
              <a:rPr lang="en-US" dirty="0"/>
              <a:t>What is Software Engineering?</a:t>
            </a:r>
          </a:p>
        </p:txBody>
      </p:sp>
      <p:sp>
        <p:nvSpPr>
          <p:cNvPr id="3" name="Text Placeholder 2">
            <a:extLst>
              <a:ext uri="{FF2B5EF4-FFF2-40B4-BE49-F238E27FC236}">
                <a16:creationId xmlns:a16="http://schemas.microsoft.com/office/drawing/2014/main" id="{39E851F2-9100-FF53-F123-D4F65FF84AF7}"/>
              </a:ext>
            </a:extLst>
          </p:cNvPr>
          <p:cNvSpPr>
            <a:spLocks noGrp="1"/>
          </p:cNvSpPr>
          <p:nvPr>
            <p:ph type="body" sz="quarter" idx="10"/>
          </p:nvPr>
        </p:nvSpPr>
        <p:spPr>
          <a:xfrm>
            <a:off x="2167377" y="2419728"/>
            <a:ext cx="10773371" cy="803546"/>
          </a:xfrm>
        </p:spPr>
        <p:txBody>
          <a:bodyPr>
            <a:normAutofit/>
          </a:bodyPr>
          <a:lstStyle/>
          <a:p>
            <a:r>
              <a:rPr lang="en-US" dirty="0"/>
              <a:t>Software Application Domains</a:t>
            </a:r>
          </a:p>
        </p:txBody>
      </p:sp>
      <p:sp>
        <p:nvSpPr>
          <p:cNvPr id="4" name="Content Placeholder 3">
            <a:extLst>
              <a:ext uri="{FF2B5EF4-FFF2-40B4-BE49-F238E27FC236}">
                <a16:creationId xmlns:a16="http://schemas.microsoft.com/office/drawing/2014/main" id="{B5552849-CE2C-39CE-0303-4B296CF1F9CD}"/>
              </a:ext>
            </a:extLst>
          </p:cNvPr>
          <p:cNvSpPr>
            <a:spLocks noGrp="1"/>
          </p:cNvSpPr>
          <p:nvPr>
            <p:ph sz="quarter" idx="11"/>
          </p:nvPr>
        </p:nvSpPr>
        <p:spPr>
          <a:xfrm>
            <a:off x="2167377" y="3260663"/>
            <a:ext cx="20295058" cy="10455337"/>
          </a:xfrm>
        </p:spPr>
        <p:txBody>
          <a:bodyPr anchor="ctr">
            <a:noAutofit/>
          </a:bodyPr>
          <a:lstStyle/>
          <a:p>
            <a:pPr algn="just"/>
            <a:r>
              <a:rPr lang="en-ID" sz="3200" b="1" dirty="0">
                <a:effectLst/>
                <a:latin typeface="Open Sans" panose="020B0606030504020204" pitchFamily="34" charset="0"/>
                <a:ea typeface="Open Sans" panose="020B0606030504020204" pitchFamily="34" charset="0"/>
                <a:cs typeface="Open Sans" panose="020B0606030504020204" pitchFamily="34" charset="0"/>
              </a:rPr>
              <a:t>System software. </a:t>
            </a:r>
            <a:r>
              <a:rPr lang="en-ID" sz="3200" dirty="0">
                <a:effectLst/>
                <a:latin typeface="Open Sans" panose="020B0606030504020204" pitchFamily="34" charset="0"/>
                <a:ea typeface="Open Sans" panose="020B0606030504020204" pitchFamily="34" charset="0"/>
                <a:cs typeface="Open Sans" panose="020B0606030504020204" pitchFamily="34" charset="0"/>
              </a:rPr>
              <a:t>A collection of programs written to service other programs.</a:t>
            </a:r>
          </a:p>
          <a:p>
            <a:pPr algn="just"/>
            <a:r>
              <a:rPr lang="en-ID" sz="3200" b="1" dirty="0">
                <a:effectLst/>
                <a:latin typeface="Open Sans" panose="020B0606030504020204" pitchFamily="34" charset="0"/>
                <a:ea typeface="Open Sans" panose="020B0606030504020204" pitchFamily="34" charset="0"/>
                <a:cs typeface="Open Sans" panose="020B0606030504020204" pitchFamily="34" charset="0"/>
              </a:rPr>
              <a:t>Application software. </a:t>
            </a:r>
            <a:r>
              <a:rPr lang="en-ID" sz="3200" dirty="0">
                <a:effectLst/>
                <a:latin typeface="Open Sans" panose="020B0606030504020204" pitchFamily="34" charset="0"/>
                <a:ea typeface="Open Sans" panose="020B0606030504020204" pitchFamily="34" charset="0"/>
                <a:cs typeface="Open Sans" panose="020B0606030504020204" pitchFamily="34" charset="0"/>
              </a:rPr>
              <a:t>Stand-alone programs that solve a specific business need.</a:t>
            </a:r>
          </a:p>
          <a:p>
            <a:pPr algn="just"/>
            <a:r>
              <a:rPr lang="en-ID" sz="3200" b="1" dirty="0">
                <a:effectLst/>
                <a:latin typeface="Open Sans" panose="020B0606030504020204" pitchFamily="34" charset="0"/>
                <a:ea typeface="Open Sans" panose="020B0606030504020204" pitchFamily="34" charset="0"/>
                <a:cs typeface="Open Sans" panose="020B0606030504020204" pitchFamily="34" charset="0"/>
              </a:rPr>
              <a:t>Engineering/scientific software. </a:t>
            </a:r>
            <a:r>
              <a:rPr lang="en-ID" sz="3200" dirty="0">
                <a:effectLst/>
                <a:latin typeface="Open Sans" panose="020B0606030504020204" pitchFamily="34" charset="0"/>
                <a:ea typeface="Open Sans" panose="020B0606030504020204" pitchFamily="34" charset="0"/>
                <a:cs typeface="Open Sans" panose="020B0606030504020204" pitchFamily="34" charset="0"/>
              </a:rPr>
              <a:t>A broad array of “number-crunching” or data science programs that range from astronomy to volcanology, from automotive stress analysis to orbital dynamics, from computer-aided design to consumer spending habits, and from genetic analysis to meteorology. </a:t>
            </a:r>
            <a:endParaRPr lang="en-ID" sz="3200" dirty="0">
              <a:latin typeface="Open Sans" panose="020B0606030504020204" pitchFamily="34" charset="0"/>
              <a:ea typeface="Open Sans" panose="020B0606030504020204" pitchFamily="34" charset="0"/>
              <a:cs typeface="Open Sans" panose="020B0606030504020204" pitchFamily="34" charset="0"/>
            </a:endParaRPr>
          </a:p>
          <a:p>
            <a:pPr algn="just"/>
            <a:r>
              <a:rPr lang="en-ID" sz="3200" b="1" dirty="0">
                <a:effectLst/>
                <a:latin typeface="Open Sans" panose="020B0606030504020204" pitchFamily="34" charset="0"/>
                <a:ea typeface="Open Sans" panose="020B0606030504020204" pitchFamily="34" charset="0"/>
                <a:cs typeface="Open Sans" panose="020B0606030504020204" pitchFamily="34" charset="0"/>
              </a:rPr>
              <a:t>Embedded software. </a:t>
            </a:r>
            <a:r>
              <a:rPr lang="en-ID" sz="3200" dirty="0">
                <a:effectLst/>
                <a:latin typeface="Open Sans" panose="020B0606030504020204" pitchFamily="34" charset="0"/>
                <a:ea typeface="Open Sans" panose="020B0606030504020204" pitchFamily="34" charset="0"/>
                <a:cs typeface="Open Sans" panose="020B0606030504020204" pitchFamily="34" charset="0"/>
              </a:rPr>
              <a:t>Resides within a product or system and is used to implement and control features and functions for the end user and for the system itself.</a:t>
            </a:r>
          </a:p>
          <a:p>
            <a:pPr algn="just"/>
            <a:r>
              <a:rPr lang="en-ID" sz="3200" b="1" dirty="0">
                <a:effectLst/>
                <a:latin typeface="Open Sans" panose="020B0606030504020204" pitchFamily="34" charset="0"/>
                <a:ea typeface="Open Sans" panose="020B0606030504020204" pitchFamily="34" charset="0"/>
                <a:cs typeface="Open Sans" panose="020B0606030504020204" pitchFamily="34" charset="0"/>
              </a:rPr>
              <a:t>Product-line software. </a:t>
            </a:r>
            <a:r>
              <a:rPr lang="en-ID" sz="3200" dirty="0">
                <a:effectLst/>
                <a:latin typeface="Open Sans" panose="020B0606030504020204" pitchFamily="34" charset="0"/>
                <a:ea typeface="Open Sans" panose="020B0606030504020204" pitchFamily="34" charset="0"/>
                <a:cs typeface="Open Sans" panose="020B0606030504020204" pitchFamily="34" charset="0"/>
              </a:rPr>
              <a:t>Composed of reusable components and designed to provide specific capabilities for use by many different customers.</a:t>
            </a:r>
          </a:p>
          <a:p>
            <a:pPr algn="just"/>
            <a:r>
              <a:rPr lang="en-ID" sz="3200" b="1" dirty="0">
                <a:effectLst/>
                <a:latin typeface="Open Sans" panose="020B0606030504020204" pitchFamily="34" charset="0"/>
                <a:ea typeface="Open Sans" panose="020B0606030504020204" pitchFamily="34" charset="0"/>
                <a:cs typeface="Open Sans" panose="020B0606030504020204" pitchFamily="34" charset="0"/>
              </a:rPr>
              <a:t>Web/mobile applications. </a:t>
            </a:r>
            <a:r>
              <a:rPr lang="en-ID" sz="3200" dirty="0">
                <a:effectLst/>
                <a:latin typeface="Open Sans" panose="020B0606030504020204" pitchFamily="34" charset="0"/>
                <a:ea typeface="Open Sans" panose="020B0606030504020204" pitchFamily="34" charset="0"/>
                <a:cs typeface="Open Sans" panose="020B0606030504020204" pitchFamily="34" charset="0"/>
              </a:rPr>
              <a:t>This network-centric software category spans a wide array of applications and encompasses browser-based apps, cloud computing, service-based computing, and software that resides on mobile devices. </a:t>
            </a:r>
            <a:endParaRPr lang="en-ID" sz="3200" dirty="0">
              <a:latin typeface="Open Sans" panose="020B0606030504020204" pitchFamily="34" charset="0"/>
              <a:ea typeface="Open Sans" panose="020B0606030504020204" pitchFamily="34" charset="0"/>
              <a:cs typeface="Open Sans" panose="020B0606030504020204" pitchFamily="34" charset="0"/>
            </a:endParaRPr>
          </a:p>
          <a:p>
            <a:pPr algn="just"/>
            <a:r>
              <a:rPr lang="en-ID" sz="3200" b="1" dirty="0">
                <a:effectLst/>
                <a:latin typeface="Open Sans" panose="020B0606030504020204" pitchFamily="34" charset="0"/>
                <a:ea typeface="Open Sans" panose="020B0606030504020204" pitchFamily="34" charset="0"/>
                <a:cs typeface="Open Sans" panose="020B0606030504020204" pitchFamily="34" charset="0"/>
              </a:rPr>
              <a:t>Artificial intelligence software. </a:t>
            </a:r>
            <a:r>
              <a:rPr lang="en-ID" sz="3200" dirty="0">
                <a:effectLst/>
                <a:latin typeface="Open Sans" panose="020B0606030504020204" pitchFamily="34" charset="0"/>
                <a:ea typeface="Open Sans" panose="020B0606030504020204" pitchFamily="34" charset="0"/>
                <a:cs typeface="Open Sans" panose="020B0606030504020204" pitchFamily="34" charset="0"/>
              </a:rPr>
              <a:t>Applications within this area include robotics, decision-making systems, pattern recognition (image and voice), machine learning, theorem proving, and game playing.</a:t>
            </a:r>
            <a:endParaRPr lang="en-ID" sz="32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842496811"/>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9C4C09-62A6-4EAD-480F-E66422499F9C}"/>
              </a:ext>
            </a:extLst>
          </p:cNvPr>
          <p:cNvSpPr>
            <a:spLocks noGrp="1"/>
          </p:cNvSpPr>
          <p:nvPr>
            <p:ph type="title"/>
          </p:nvPr>
        </p:nvSpPr>
        <p:spPr/>
        <p:txBody>
          <a:bodyPr>
            <a:normAutofit fontScale="90000"/>
          </a:bodyPr>
          <a:lstStyle/>
          <a:p>
            <a:r>
              <a:rPr lang="en-US" dirty="0"/>
              <a:t>What is Software Engineering?</a:t>
            </a:r>
          </a:p>
        </p:txBody>
      </p:sp>
      <p:sp>
        <p:nvSpPr>
          <p:cNvPr id="3" name="Text Placeholder 2">
            <a:extLst>
              <a:ext uri="{FF2B5EF4-FFF2-40B4-BE49-F238E27FC236}">
                <a16:creationId xmlns:a16="http://schemas.microsoft.com/office/drawing/2014/main" id="{39E851F2-9100-FF53-F123-D4F65FF84AF7}"/>
              </a:ext>
            </a:extLst>
          </p:cNvPr>
          <p:cNvSpPr>
            <a:spLocks noGrp="1"/>
          </p:cNvSpPr>
          <p:nvPr>
            <p:ph type="body" sz="quarter" idx="10"/>
          </p:nvPr>
        </p:nvSpPr>
        <p:spPr>
          <a:xfrm>
            <a:off x="2167377" y="2419728"/>
            <a:ext cx="10773371" cy="803546"/>
          </a:xfrm>
        </p:spPr>
        <p:txBody>
          <a:bodyPr>
            <a:normAutofit/>
          </a:bodyPr>
          <a:lstStyle/>
          <a:p>
            <a:r>
              <a:rPr lang="en-US" dirty="0"/>
              <a:t>Software Engineering vs Programming</a:t>
            </a:r>
          </a:p>
        </p:txBody>
      </p:sp>
      <p:sp>
        <p:nvSpPr>
          <p:cNvPr id="4" name="Content Placeholder 3">
            <a:extLst>
              <a:ext uri="{FF2B5EF4-FFF2-40B4-BE49-F238E27FC236}">
                <a16:creationId xmlns:a16="http://schemas.microsoft.com/office/drawing/2014/main" id="{B5552849-CE2C-39CE-0303-4B296CF1F9CD}"/>
              </a:ext>
            </a:extLst>
          </p:cNvPr>
          <p:cNvSpPr>
            <a:spLocks noGrp="1"/>
          </p:cNvSpPr>
          <p:nvPr>
            <p:ph sz="quarter" idx="11"/>
          </p:nvPr>
        </p:nvSpPr>
        <p:spPr>
          <a:xfrm>
            <a:off x="2167377" y="3260663"/>
            <a:ext cx="20295058" cy="8583279"/>
          </a:xfrm>
        </p:spPr>
        <p:txBody>
          <a:bodyPr anchor="ctr">
            <a:normAutofit/>
          </a:bodyPr>
          <a:lstStyle/>
          <a:p>
            <a:pPr marL="0" indent="0" algn="ctr">
              <a:spcBef>
                <a:spcPts val="0"/>
              </a:spcBef>
              <a:buNone/>
            </a:pPr>
            <a:r>
              <a:rPr lang="en-US" sz="3600" b="1" dirty="0">
                <a:solidFill>
                  <a:schemeClr val="bg2">
                    <a:lumMod val="10000"/>
                  </a:schemeClr>
                </a:solidFill>
                <a:latin typeface="Open Sans" panose="020B0606030504020204" pitchFamily="34" charset="0"/>
                <a:ea typeface="Open Sans" panose="020B0606030504020204" pitchFamily="34" charset="0"/>
                <a:cs typeface="Open Sans" panose="020B0606030504020204" pitchFamily="34" charset="0"/>
              </a:rPr>
              <a:t>“Software engineering is programming integrated over time”</a:t>
            </a:r>
          </a:p>
          <a:p>
            <a:pPr algn="just">
              <a:spcBef>
                <a:spcPts val="0"/>
              </a:spcBef>
            </a:pPr>
            <a:endParaRPr lang="en-US" sz="3600" dirty="0">
              <a:solidFill>
                <a:schemeClr val="bg2">
                  <a:lumMod val="10000"/>
                </a:schemeClr>
              </a:solidFill>
              <a:latin typeface="Open Sans" panose="020B0606030504020204" pitchFamily="34" charset="0"/>
              <a:ea typeface="Open Sans" panose="020B0606030504020204" pitchFamily="34" charset="0"/>
              <a:cs typeface="Open Sans" panose="020B0606030504020204" pitchFamily="34" charset="0"/>
            </a:endParaRPr>
          </a:p>
          <a:p>
            <a:pPr algn="just">
              <a:spcBef>
                <a:spcPts val="0"/>
              </a:spcBef>
            </a:pPr>
            <a:r>
              <a:rPr lang="en-US" sz="3600" dirty="0">
                <a:solidFill>
                  <a:schemeClr val="bg2">
                    <a:lumMod val="10000"/>
                  </a:schemeClr>
                </a:solidFill>
                <a:latin typeface="Open Sans" panose="020B0606030504020204" pitchFamily="34" charset="0"/>
                <a:ea typeface="Open Sans" panose="020B0606030504020204" pitchFamily="34" charset="0"/>
                <a:cs typeface="Open Sans" panose="020B0606030504020204" pitchFamily="34" charset="0"/>
              </a:rPr>
              <a:t>Programming tasks </a:t>
            </a:r>
            <a:r>
              <a:rPr lang="en-US" sz="3600" dirty="0">
                <a:solidFill>
                  <a:schemeClr val="bg2">
                    <a:lumMod val="10000"/>
                  </a:schemeClr>
                </a:solidFill>
                <a:latin typeface="Open Sans" panose="020B0606030504020204" pitchFamily="34" charset="0"/>
                <a:ea typeface="Open Sans" panose="020B0606030504020204" pitchFamily="34" charset="0"/>
                <a:cs typeface="Open Sans" panose="020B0606030504020204" pitchFamily="34" charset="0"/>
                <a:sym typeface="Wingdings" pitchFamily="2" charset="2"/>
              </a:rPr>
              <a:t>focus only on</a:t>
            </a:r>
            <a:r>
              <a:rPr lang="en-US" sz="3600" dirty="0">
                <a:solidFill>
                  <a:schemeClr val="bg2">
                    <a:lumMod val="10000"/>
                  </a:schemeClr>
                </a:solidFill>
                <a:latin typeface="Open Sans" panose="020B0606030504020204" pitchFamily="34" charset="0"/>
                <a:ea typeface="Open Sans" panose="020B0606030504020204" pitchFamily="34" charset="0"/>
                <a:cs typeface="Open Sans" panose="020B0606030504020204" pitchFamily="34" charset="0"/>
              </a:rPr>
              <a:t> development</a:t>
            </a:r>
          </a:p>
          <a:p>
            <a:pPr algn="just">
              <a:spcBef>
                <a:spcPts val="0"/>
              </a:spcBef>
            </a:pPr>
            <a:r>
              <a:rPr lang="en-US" sz="3600" dirty="0">
                <a:solidFill>
                  <a:schemeClr val="bg2">
                    <a:lumMod val="10000"/>
                  </a:schemeClr>
                </a:solidFill>
                <a:latin typeface="Open Sans" panose="020B0606030504020204" pitchFamily="34" charset="0"/>
                <a:ea typeface="Open Sans" panose="020B0606030504020204" pitchFamily="34" charset="0"/>
                <a:cs typeface="Open Sans" panose="020B0606030504020204" pitchFamily="34" charset="0"/>
              </a:rPr>
              <a:t>Software engineering tasks </a:t>
            </a:r>
            <a:r>
              <a:rPr lang="en-US" sz="3600" dirty="0">
                <a:solidFill>
                  <a:schemeClr val="bg2">
                    <a:lumMod val="10000"/>
                  </a:schemeClr>
                </a:solidFill>
                <a:latin typeface="Open Sans" panose="020B0606030504020204" pitchFamily="34" charset="0"/>
                <a:ea typeface="Open Sans" panose="020B0606030504020204" pitchFamily="34" charset="0"/>
                <a:cs typeface="Open Sans" panose="020B0606030504020204" pitchFamily="34" charset="0"/>
                <a:sym typeface="Wingdings" pitchFamily="2" charset="2"/>
              </a:rPr>
              <a:t>focus on</a:t>
            </a:r>
            <a:r>
              <a:rPr lang="en-US" sz="3600" dirty="0">
                <a:solidFill>
                  <a:schemeClr val="bg2">
                    <a:lumMod val="10000"/>
                  </a:schemeClr>
                </a:solidFill>
                <a:latin typeface="Open Sans" panose="020B0606030504020204" pitchFamily="34" charset="0"/>
                <a:ea typeface="Open Sans" panose="020B0606030504020204" pitchFamily="34" charset="0"/>
                <a:cs typeface="Open Sans" panose="020B0606030504020204" pitchFamily="34" charset="0"/>
              </a:rPr>
              <a:t> development, modification, maintenance</a:t>
            </a:r>
          </a:p>
          <a:p>
            <a:pPr algn="just">
              <a:spcBef>
                <a:spcPts val="0"/>
              </a:spcBef>
            </a:pPr>
            <a:endParaRPr lang="en-US" sz="3600" dirty="0">
              <a:solidFill>
                <a:schemeClr val="bg2">
                  <a:lumMod val="10000"/>
                </a:schemeClr>
              </a:solidFill>
              <a:latin typeface="Open Sans" panose="020B0606030504020204" pitchFamily="34" charset="0"/>
              <a:ea typeface="Open Sans" panose="020B0606030504020204" pitchFamily="34" charset="0"/>
              <a:cs typeface="Open Sans" panose="020B0606030504020204" pitchFamily="34" charset="0"/>
            </a:endParaRPr>
          </a:p>
          <a:p>
            <a:pPr algn="just">
              <a:spcBef>
                <a:spcPts val="0"/>
              </a:spcBef>
            </a:pPr>
            <a:r>
              <a:rPr lang="en-US" sz="3600" dirty="0">
                <a:solidFill>
                  <a:schemeClr val="bg2">
                    <a:lumMod val="10000"/>
                  </a:schemeClr>
                </a:solidFill>
                <a:latin typeface="Open Sans" panose="020B0606030504020204" pitchFamily="34" charset="0"/>
                <a:ea typeface="Open Sans" panose="020B0606030504020204" pitchFamily="34" charset="0"/>
                <a:cs typeface="Open Sans" panose="020B0606030504020204" pitchFamily="34" charset="0"/>
              </a:rPr>
              <a:t>The difference stems from the management of code over time, the impact of time on scale, and decision making in the face of those ideas</a:t>
            </a:r>
          </a:p>
          <a:p>
            <a:pPr algn="just">
              <a:spcBef>
                <a:spcPts val="0"/>
              </a:spcBef>
            </a:pPr>
            <a:r>
              <a:rPr lang="en-US" sz="3600" b="1" dirty="0">
                <a:solidFill>
                  <a:schemeClr val="bg2">
                    <a:lumMod val="10000"/>
                  </a:schemeClr>
                </a:solidFill>
                <a:latin typeface="Open Sans" panose="020B0606030504020204" pitchFamily="34" charset="0"/>
                <a:ea typeface="Open Sans" panose="020B0606030504020204" pitchFamily="34" charset="0"/>
                <a:cs typeface="Open Sans" panose="020B0606030504020204" pitchFamily="34" charset="0"/>
              </a:rPr>
              <a:t>Programming</a:t>
            </a:r>
            <a:r>
              <a:rPr lang="en-US" sz="3600" dirty="0">
                <a:solidFill>
                  <a:schemeClr val="bg2">
                    <a:lumMod val="10000"/>
                  </a:schemeClr>
                </a:solidFill>
                <a:latin typeface="Open Sans" panose="020B0606030504020204" pitchFamily="34" charset="0"/>
                <a:ea typeface="Open Sans" panose="020B0606030504020204" pitchFamily="34" charset="0"/>
                <a:cs typeface="Open Sans" panose="020B0606030504020204" pitchFamily="34" charset="0"/>
              </a:rPr>
              <a:t> is the immediate act of producing code</a:t>
            </a:r>
          </a:p>
          <a:p>
            <a:pPr algn="just">
              <a:spcBef>
                <a:spcPts val="0"/>
              </a:spcBef>
            </a:pPr>
            <a:r>
              <a:rPr lang="en-US" sz="3600" b="1" dirty="0">
                <a:solidFill>
                  <a:schemeClr val="bg2">
                    <a:lumMod val="10000"/>
                  </a:schemeClr>
                </a:solidFill>
                <a:latin typeface="Open Sans" panose="020B0606030504020204" pitchFamily="34" charset="0"/>
                <a:ea typeface="Open Sans" panose="020B0606030504020204" pitchFamily="34" charset="0"/>
                <a:cs typeface="Open Sans" panose="020B0606030504020204" pitchFamily="34" charset="0"/>
              </a:rPr>
              <a:t>Software engineering </a:t>
            </a:r>
            <a:r>
              <a:rPr lang="en-US" sz="3600" dirty="0">
                <a:solidFill>
                  <a:schemeClr val="bg2">
                    <a:lumMod val="10000"/>
                  </a:schemeClr>
                </a:solidFill>
                <a:latin typeface="Open Sans" panose="020B0606030504020204" pitchFamily="34" charset="0"/>
                <a:ea typeface="Open Sans" panose="020B0606030504020204" pitchFamily="34" charset="0"/>
                <a:cs typeface="Open Sans" panose="020B0606030504020204" pitchFamily="34" charset="0"/>
              </a:rPr>
              <a:t>is the set of policies, practices, and tools that are necessary to make that code useful for as long as it needs to be used and allowing collaboration across a team</a:t>
            </a:r>
          </a:p>
          <a:p>
            <a:pPr algn="just">
              <a:spcBef>
                <a:spcPts val="0"/>
              </a:spcBef>
            </a:pPr>
            <a:endParaRPr lang="en-US" sz="3600" dirty="0">
              <a:solidFill>
                <a:schemeClr val="bg2">
                  <a:lumMod val="10000"/>
                </a:schemeClr>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905336741"/>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9C4C09-62A6-4EAD-480F-E66422499F9C}"/>
              </a:ext>
            </a:extLst>
          </p:cNvPr>
          <p:cNvSpPr>
            <a:spLocks noGrp="1"/>
          </p:cNvSpPr>
          <p:nvPr>
            <p:ph type="title"/>
          </p:nvPr>
        </p:nvSpPr>
        <p:spPr/>
        <p:txBody>
          <a:bodyPr>
            <a:normAutofit fontScale="90000"/>
          </a:bodyPr>
          <a:lstStyle/>
          <a:p>
            <a:r>
              <a:rPr lang="en-US" dirty="0"/>
              <a:t>What is Software Engineering?</a:t>
            </a:r>
          </a:p>
        </p:txBody>
      </p:sp>
      <p:sp>
        <p:nvSpPr>
          <p:cNvPr id="3" name="Text Placeholder 2">
            <a:extLst>
              <a:ext uri="{FF2B5EF4-FFF2-40B4-BE49-F238E27FC236}">
                <a16:creationId xmlns:a16="http://schemas.microsoft.com/office/drawing/2014/main" id="{39E851F2-9100-FF53-F123-D4F65FF84AF7}"/>
              </a:ext>
            </a:extLst>
          </p:cNvPr>
          <p:cNvSpPr>
            <a:spLocks noGrp="1"/>
          </p:cNvSpPr>
          <p:nvPr>
            <p:ph type="body" sz="quarter" idx="10"/>
          </p:nvPr>
        </p:nvSpPr>
        <p:spPr>
          <a:xfrm>
            <a:off x="2167377" y="2419728"/>
            <a:ext cx="10773371" cy="803546"/>
          </a:xfrm>
        </p:spPr>
        <p:txBody>
          <a:bodyPr>
            <a:normAutofit/>
          </a:bodyPr>
          <a:lstStyle/>
          <a:p>
            <a:r>
              <a:rPr lang="en-US" dirty="0"/>
              <a:t>Definition of Software Engineering</a:t>
            </a:r>
          </a:p>
        </p:txBody>
      </p:sp>
      <p:sp>
        <p:nvSpPr>
          <p:cNvPr id="4" name="Content Placeholder 3">
            <a:extLst>
              <a:ext uri="{FF2B5EF4-FFF2-40B4-BE49-F238E27FC236}">
                <a16:creationId xmlns:a16="http://schemas.microsoft.com/office/drawing/2014/main" id="{B5552849-CE2C-39CE-0303-4B296CF1F9CD}"/>
              </a:ext>
            </a:extLst>
          </p:cNvPr>
          <p:cNvSpPr>
            <a:spLocks noGrp="1"/>
          </p:cNvSpPr>
          <p:nvPr>
            <p:ph sz="quarter" idx="11"/>
          </p:nvPr>
        </p:nvSpPr>
        <p:spPr>
          <a:xfrm>
            <a:off x="2167377" y="3260663"/>
            <a:ext cx="20295058" cy="8583279"/>
          </a:xfrm>
        </p:spPr>
        <p:txBody>
          <a:bodyPr anchor="ctr">
            <a:normAutofit/>
          </a:bodyPr>
          <a:lstStyle/>
          <a:p>
            <a:pPr marL="0" indent="0" algn="just">
              <a:spcBef>
                <a:spcPts val="0"/>
              </a:spcBef>
              <a:buNone/>
            </a:pPr>
            <a:r>
              <a:rPr lang="en-GB" sz="3600" dirty="0">
                <a:latin typeface="Open Sans" panose="020B0606030504020204" pitchFamily="34" charset="0"/>
                <a:ea typeface="Open Sans" panose="020B0606030504020204" pitchFamily="34" charset="0"/>
                <a:cs typeface="Open Sans" panose="020B0606030504020204" pitchFamily="34" charset="0"/>
              </a:rPr>
              <a:t>The IEEE definition:</a:t>
            </a:r>
          </a:p>
          <a:p>
            <a:pPr marL="0" indent="0" algn="just">
              <a:spcBef>
                <a:spcPts val="0"/>
              </a:spcBef>
              <a:buNone/>
            </a:pPr>
            <a:endParaRPr lang="en-GB" sz="3600" dirty="0">
              <a:latin typeface="Open Sans" panose="020B0606030504020204" pitchFamily="34" charset="0"/>
              <a:ea typeface="Open Sans" panose="020B0606030504020204" pitchFamily="34" charset="0"/>
              <a:cs typeface="Open Sans" panose="020B0606030504020204" pitchFamily="34" charset="0"/>
            </a:endParaRPr>
          </a:p>
          <a:p>
            <a:pPr algn="just">
              <a:spcBef>
                <a:spcPts val="0"/>
              </a:spcBef>
            </a:pPr>
            <a:r>
              <a:rPr lang="en-GB" sz="3600" dirty="0">
                <a:latin typeface="Open Sans" panose="020B0606030504020204" pitchFamily="34" charset="0"/>
                <a:ea typeface="Open Sans" panose="020B0606030504020204" pitchFamily="34" charset="0"/>
                <a:cs typeface="Open Sans" panose="020B0606030504020204" pitchFamily="34" charset="0"/>
              </a:rPr>
              <a:t>The application of a systematic, disciplined, quantifiable approach to the development, operation, and maintenance of software; that is, the application of engineering to software.</a:t>
            </a:r>
          </a:p>
          <a:p>
            <a:pPr algn="just">
              <a:spcBef>
                <a:spcPts val="0"/>
              </a:spcBef>
            </a:pPr>
            <a:endParaRPr lang="en-GB" sz="3600" dirty="0">
              <a:latin typeface="Open Sans" panose="020B0606030504020204" pitchFamily="34" charset="0"/>
              <a:ea typeface="Open Sans" panose="020B0606030504020204" pitchFamily="34" charset="0"/>
              <a:cs typeface="Open Sans" panose="020B0606030504020204" pitchFamily="34" charset="0"/>
            </a:endParaRPr>
          </a:p>
          <a:p>
            <a:pPr algn="just">
              <a:spcBef>
                <a:spcPts val="0"/>
              </a:spcBef>
            </a:pPr>
            <a:endParaRPr lang="en-GB" sz="36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0140136"/>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9C4C09-62A6-4EAD-480F-E66422499F9C}"/>
              </a:ext>
            </a:extLst>
          </p:cNvPr>
          <p:cNvSpPr>
            <a:spLocks noGrp="1"/>
          </p:cNvSpPr>
          <p:nvPr>
            <p:ph type="title"/>
          </p:nvPr>
        </p:nvSpPr>
        <p:spPr/>
        <p:txBody>
          <a:bodyPr>
            <a:normAutofit fontScale="90000"/>
          </a:bodyPr>
          <a:lstStyle/>
          <a:p>
            <a:r>
              <a:rPr lang="en-US" dirty="0"/>
              <a:t>What is Software Engineering?</a:t>
            </a:r>
          </a:p>
        </p:txBody>
      </p:sp>
      <p:sp>
        <p:nvSpPr>
          <p:cNvPr id="3" name="Text Placeholder 2">
            <a:extLst>
              <a:ext uri="{FF2B5EF4-FFF2-40B4-BE49-F238E27FC236}">
                <a16:creationId xmlns:a16="http://schemas.microsoft.com/office/drawing/2014/main" id="{39E851F2-9100-FF53-F123-D4F65FF84AF7}"/>
              </a:ext>
            </a:extLst>
          </p:cNvPr>
          <p:cNvSpPr>
            <a:spLocks noGrp="1"/>
          </p:cNvSpPr>
          <p:nvPr>
            <p:ph type="body" sz="quarter" idx="10"/>
          </p:nvPr>
        </p:nvSpPr>
        <p:spPr>
          <a:xfrm>
            <a:off x="2167377" y="2419728"/>
            <a:ext cx="10773371" cy="803546"/>
          </a:xfrm>
        </p:spPr>
        <p:txBody>
          <a:bodyPr>
            <a:normAutofit/>
          </a:bodyPr>
          <a:lstStyle/>
          <a:p>
            <a:r>
              <a:rPr lang="en-US" dirty="0"/>
              <a:t>Software Engineering Layers</a:t>
            </a:r>
          </a:p>
        </p:txBody>
      </p:sp>
      <p:sp>
        <p:nvSpPr>
          <p:cNvPr id="4" name="Content Placeholder 3">
            <a:extLst>
              <a:ext uri="{FF2B5EF4-FFF2-40B4-BE49-F238E27FC236}">
                <a16:creationId xmlns:a16="http://schemas.microsoft.com/office/drawing/2014/main" id="{B5552849-CE2C-39CE-0303-4B296CF1F9CD}"/>
              </a:ext>
            </a:extLst>
          </p:cNvPr>
          <p:cNvSpPr>
            <a:spLocks noGrp="1"/>
          </p:cNvSpPr>
          <p:nvPr>
            <p:ph sz="quarter" idx="11"/>
          </p:nvPr>
        </p:nvSpPr>
        <p:spPr>
          <a:xfrm>
            <a:off x="2167377" y="3260663"/>
            <a:ext cx="20295058" cy="8583279"/>
          </a:xfrm>
        </p:spPr>
        <p:txBody>
          <a:bodyPr anchor="b">
            <a:normAutofit/>
          </a:bodyPr>
          <a:lstStyle/>
          <a:p>
            <a:pPr algn="just">
              <a:spcBef>
                <a:spcPts val="0"/>
              </a:spcBef>
            </a:pPr>
            <a:r>
              <a:rPr lang="en-GB" sz="3600" dirty="0">
                <a:latin typeface="Open Sans" panose="020B0606030504020204" pitchFamily="34" charset="0"/>
                <a:ea typeface="Open Sans" panose="020B0606030504020204" pitchFamily="34" charset="0"/>
                <a:cs typeface="Open Sans" panose="020B0606030504020204" pitchFamily="34" charset="0"/>
              </a:rPr>
              <a:t>Software engineering is a layered technology and rests on an organizational commitment to quality</a:t>
            </a:r>
          </a:p>
          <a:p>
            <a:pPr algn="just">
              <a:spcBef>
                <a:spcPts val="0"/>
              </a:spcBef>
            </a:pPr>
            <a:r>
              <a:rPr lang="en-GB" sz="3600" dirty="0">
                <a:latin typeface="Open Sans" panose="020B0606030504020204" pitchFamily="34" charset="0"/>
                <a:ea typeface="Open Sans" panose="020B0606030504020204" pitchFamily="34" charset="0"/>
                <a:cs typeface="Open Sans" panose="020B0606030504020204" pitchFamily="34" charset="0"/>
              </a:rPr>
              <a:t>The foundation for software engineering is the </a:t>
            </a:r>
            <a:r>
              <a:rPr lang="en-GB" sz="3600" b="1" i="1" dirty="0">
                <a:latin typeface="Open Sans" panose="020B0606030504020204" pitchFamily="34" charset="0"/>
                <a:ea typeface="Open Sans" panose="020B0606030504020204" pitchFamily="34" charset="0"/>
                <a:cs typeface="Open Sans" panose="020B0606030504020204" pitchFamily="34" charset="0"/>
              </a:rPr>
              <a:t>process</a:t>
            </a:r>
            <a:r>
              <a:rPr lang="en-GB" sz="3600" dirty="0">
                <a:latin typeface="Open Sans" panose="020B0606030504020204" pitchFamily="34" charset="0"/>
                <a:ea typeface="Open Sans" panose="020B0606030504020204" pitchFamily="34" charset="0"/>
                <a:cs typeface="Open Sans" panose="020B0606030504020204" pitchFamily="34" charset="0"/>
              </a:rPr>
              <a:t> layer, process defines a framework that must be established for effective delivery of software engineering technology </a:t>
            </a:r>
          </a:p>
          <a:p>
            <a:pPr algn="just">
              <a:spcBef>
                <a:spcPts val="0"/>
              </a:spcBef>
            </a:pPr>
            <a:r>
              <a:rPr lang="en-GB" sz="3600" dirty="0">
                <a:latin typeface="Open Sans" panose="020B0606030504020204" pitchFamily="34" charset="0"/>
                <a:ea typeface="Open Sans" panose="020B0606030504020204" pitchFamily="34" charset="0"/>
                <a:cs typeface="Open Sans" panose="020B0606030504020204" pitchFamily="34" charset="0"/>
              </a:rPr>
              <a:t>Software engineering </a:t>
            </a:r>
            <a:r>
              <a:rPr lang="en-GB" sz="3600" b="1" i="1" dirty="0">
                <a:latin typeface="Open Sans" panose="020B0606030504020204" pitchFamily="34" charset="0"/>
                <a:ea typeface="Open Sans" panose="020B0606030504020204" pitchFamily="34" charset="0"/>
                <a:cs typeface="Open Sans" panose="020B0606030504020204" pitchFamily="34" charset="0"/>
              </a:rPr>
              <a:t>methods</a:t>
            </a:r>
            <a:r>
              <a:rPr lang="en-GB" sz="3600" dirty="0">
                <a:latin typeface="Open Sans" panose="020B0606030504020204" pitchFamily="34" charset="0"/>
                <a:ea typeface="Open Sans" panose="020B0606030504020204" pitchFamily="34" charset="0"/>
                <a:cs typeface="Open Sans" panose="020B0606030504020204" pitchFamily="34" charset="0"/>
              </a:rPr>
              <a:t> provide the technical how-</a:t>
            </a:r>
            <a:r>
              <a:rPr lang="en-GB" sz="3600" dirty="0" err="1">
                <a:latin typeface="Open Sans" panose="020B0606030504020204" pitchFamily="34" charset="0"/>
                <a:ea typeface="Open Sans" panose="020B0606030504020204" pitchFamily="34" charset="0"/>
                <a:cs typeface="Open Sans" panose="020B0606030504020204" pitchFamily="34" charset="0"/>
              </a:rPr>
              <a:t>to’s</a:t>
            </a:r>
            <a:r>
              <a:rPr lang="en-GB" sz="3600" dirty="0">
                <a:latin typeface="Open Sans" panose="020B0606030504020204" pitchFamily="34" charset="0"/>
                <a:ea typeface="Open Sans" panose="020B0606030504020204" pitchFamily="34" charset="0"/>
                <a:cs typeface="Open Sans" panose="020B0606030504020204" pitchFamily="34" charset="0"/>
              </a:rPr>
              <a:t> for building software, which encompass a broad array of tasks that include communication, requirements analysis, design </a:t>
            </a:r>
            <a:r>
              <a:rPr lang="en-GB" sz="3600" dirty="0" err="1">
                <a:latin typeface="Open Sans" panose="020B0606030504020204" pitchFamily="34" charset="0"/>
                <a:ea typeface="Open Sans" panose="020B0606030504020204" pitchFamily="34" charset="0"/>
                <a:cs typeface="Open Sans" panose="020B0606030504020204" pitchFamily="34" charset="0"/>
              </a:rPr>
              <a:t>modeling</a:t>
            </a:r>
            <a:r>
              <a:rPr lang="en-GB" sz="3600" dirty="0">
                <a:latin typeface="Open Sans" panose="020B0606030504020204" pitchFamily="34" charset="0"/>
                <a:ea typeface="Open Sans" panose="020B0606030504020204" pitchFamily="34" charset="0"/>
                <a:cs typeface="Open Sans" panose="020B0606030504020204" pitchFamily="34" charset="0"/>
              </a:rPr>
              <a:t>, program construction, testing, and support</a:t>
            </a:r>
          </a:p>
          <a:p>
            <a:pPr algn="just">
              <a:spcBef>
                <a:spcPts val="0"/>
              </a:spcBef>
            </a:pPr>
            <a:r>
              <a:rPr lang="en-GB" sz="3600" dirty="0">
                <a:latin typeface="Open Sans" panose="020B0606030504020204" pitchFamily="34" charset="0"/>
                <a:ea typeface="Open Sans" panose="020B0606030504020204" pitchFamily="34" charset="0"/>
                <a:cs typeface="Open Sans" panose="020B0606030504020204" pitchFamily="34" charset="0"/>
              </a:rPr>
              <a:t>Software engineering </a:t>
            </a:r>
            <a:r>
              <a:rPr lang="en-GB" sz="3600" b="1" i="1" dirty="0">
                <a:latin typeface="Open Sans" panose="020B0606030504020204" pitchFamily="34" charset="0"/>
                <a:ea typeface="Open Sans" panose="020B0606030504020204" pitchFamily="34" charset="0"/>
                <a:cs typeface="Open Sans" panose="020B0606030504020204" pitchFamily="34" charset="0"/>
              </a:rPr>
              <a:t>tools</a:t>
            </a:r>
            <a:r>
              <a:rPr lang="en-GB" sz="3600" dirty="0">
                <a:latin typeface="Open Sans" panose="020B0606030504020204" pitchFamily="34" charset="0"/>
                <a:ea typeface="Open Sans" panose="020B0606030504020204" pitchFamily="34" charset="0"/>
                <a:cs typeface="Open Sans" panose="020B0606030504020204" pitchFamily="34" charset="0"/>
              </a:rPr>
              <a:t> provide automated or semi-automated support for the process and the methods</a:t>
            </a:r>
          </a:p>
          <a:p>
            <a:pPr algn="just">
              <a:spcBef>
                <a:spcPts val="0"/>
              </a:spcBef>
            </a:pPr>
            <a:r>
              <a:rPr lang="en-GB" sz="3600" dirty="0">
                <a:latin typeface="Open Sans" panose="020B0606030504020204" pitchFamily="34" charset="0"/>
                <a:ea typeface="Open Sans" panose="020B0606030504020204" pitchFamily="34" charset="0"/>
                <a:cs typeface="Open Sans" panose="020B0606030504020204" pitchFamily="34" charset="0"/>
              </a:rPr>
              <a:t>Tools integrated, </a:t>
            </a:r>
            <a:r>
              <a:rPr lang="en-GB" sz="3600" i="1" dirty="0">
                <a:latin typeface="Open Sans" panose="020B0606030504020204" pitchFamily="34" charset="0"/>
                <a:ea typeface="Open Sans" panose="020B0606030504020204" pitchFamily="34" charset="0"/>
                <a:cs typeface="Open Sans" panose="020B0606030504020204" pitchFamily="34" charset="0"/>
              </a:rPr>
              <a:t>computer-aided software engineering </a:t>
            </a:r>
            <a:r>
              <a:rPr lang="en-GB" sz="3600" dirty="0">
                <a:latin typeface="Open Sans" panose="020B0606030504020204" pitchFamily="34" charset="0"/>
                <a:ea typeface="Open Sans" panose="020B0606030504020204" pitchFamily="34" charset="0"/>
                <a:cs typeface="Open Sans" panose="020B0606030504020204" pitchFamily="34" charset="0"/>
              </a:rPr>
              <a:t>is established</a:t>
            </a:r>
            <a:endParaRPr lang="en-GB" sz="3600" i="1" dirty="0">
              <a:latin typeface="Open Sans" panose="020B0606030504020204" pitchFamily="34" charset="0"/>
              <a:ea typeface="Open Sans" panose="020B0606030504020204" pitchFamily="34" charset="0"/>
              <a:cs typeface="Open Sans" panose="020B0606030504020204" pitchFamily="34" charset="0"/>
            </a:endParaRPr>
          </a:p>
        </p:txBody>
      </p:sp>
      <p:pic>
        <p:nvPicPr>
          <p:cNvPr id="5" name="Picture 4" descr="A diagram of a quality focus&#10;&#10;Description automatically generated">
            <a:extLst>
              <a:ext uri="{FF2B5EF4-FFF2-40B4-BE49-F238E27FC236}">
                <a16:creationId xmlns:a16="http://schemas.microsoft.com/office/drawing/2014/main" id="{2A80BD3D-4DF0-20D2-436E-94E601D74A1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75457" y="3223274"/>
            <a:ext cx="10033085" cy="2941354"/>
          </a:xfrm>
          <a:prstGeom prst="rect">
            <a:avLst/>
          </a:prstGeom>
        </p:spPr>
      </p:pic>
    </p:spTree>
    <p:extLst>
      <p:ext uri="{BB962C8B-B14F-4D97-AF65-F5344CB8AC3E}">
        <p14:creationId xmlns:p14="http://schemas.microsoft.com/office/powerpoint/2010/main" val="4062326829"/>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9C4C09-62A6-4EAD-480F-E66422499F9C}"/>
              </a:ext>
            </a:extLst>
          </p:cNvPr>
          <p:cNvSpPr>
            <a:spLocks noGrp="1"/>
          </p:cNvSpPr>
          <p:nvPr>
            <p:ph type="title"/>
          </p:nvPr>
        </p:nvSpPr>
        <p:spPr/>
        <p:txBody>
          <a:bodyPr>
            <a:normAutofit fontScale="90000"/>
          </a:bodyPr>
          <a:lstStyle/>
          <a:p>
            <a:r>
              <a:rPr lang="en-US" dirty="0"/>
              <a:t>Time And Change</a:t>
            </a:r>
          </a:p>
        </p:txBody>
      </p:sp>
      <p:sp>
        <p:nvSpPr>
          <p:cNvPr id="3" name="Text Placeholder 2">
            <a:extLst>
              <a:ext uri="{FF2B5EF4-FFF2-40B4-BE49-F238E27FC236}">
                <a16:creationId xmlns:a16="http://schemas.microsoft.com/office/drawing/2014/main" id="{39E851F2-9100-FF53-F123-D4F65FF84AF7}"/>
              </a:ext>
            </a:extLst>
          </p:cNvPr>
          <p:cNvSpPr>
            <a:spLocks noGrp="1"/>
          </p:cNvSpPr>
          <p:nvPr>
            <p:ph type="body" sz="quarter" idx="10"/>
          </p:nvPr>
        </p:nvSpPr>
        <p:spPr>
          <a:xfrm>
            <a:off x="2167377" y="2419728"/>
            <a:ext cx="10773371" cy="803546"/>
          </a:xfrm>
        </p:spPr>
        <p:txBody>
          <a:bodyPr>
            <a:normAutofit/>
          </a:bodyPr>
          <a:lstStyle/>
          <a:p>
            <a:r>
              <a:rPr lang="en-US" dirty="0"/>
              <a:t>Time</a:t>
            </a:r>
          </a:p>
        </p:txBody>
      </p:sp>
      <p:sp>
        <p:nvSpPr>
          <p:cNvPr id="4" name="Content Placeholder 3">
            <a:extLst>
              <a:ext uri="{FF2B5EF4-FFF2-40B4-BE49-F238E27FC236}">
                <a16:creationId xmlns:a16="http://schemas.microsoft.com/office/drawing/2014/main" id="{B5552849-CE2C-39CE-0303-4B296CF1F9CD}"/>
              </a:ext>
            </a:extLst>
          </p:cNvPr>
          <p:cNvSpPr>
            <a:spLocks noGrp="1"/>
          </p:cNvSpPr>
          <p:nvPr>
            <p:ph sz="quarter" idx="11"/>
          </p:nvPr>
        </p:nvSpPr>
        <p:spPr>
          <a:xfrm>
            <a:off x="2167377" y="3260663"/>
            <a:ext cx="20295058" cy="8583279"/>
          </a:xfrm>
        </p:spPr>
        <p:txBody>
          <a:bodyPr anchor="ctr">
            <a:normAutofit/>
          </a:bodyPr>
          <a:lstStyle/>
          <a:p>
            <a:pPr algn="just">
              <a:spcBef>
                <a:spcPts val="0"/>
              </a:spcBef>
            </a:pPr>
            <a:r>
              <a:rPr lang="en-GB" sz="3600" dirty="0">
                <a:latin typeface="Open Sans" panose="020B0606030504020204" pitchFamily="34" charset="0"/>
                <a:ea typeface="Open Sans" panose="020B0606030504020204" pitchFamily="34" charset="0"/>
                <a:cs typeface="Open Sans" panose="020B0606030504020204" pitchFamily="34" charset="0"/>
              </a:rPr>
              <a:t>Successful projects have an effectively unbounded life span</a:t>
            </a:r>
          </a:p>
          <a:p>
            <a:pPr algn="just">
              <a:spcBef>
                <a:spcPts val="0"/>
              </a:spcBef>
            </a:pPr>
            <a:r>
              <a:rPr lang="en-GB" sz="3600" dirty="0">
                <a:latin typeface="Open Sans" panose="020B0606030504020204" pitchFamily="34" charset="0"/>
                <a:ea typeface="Open Sans" panose="020B0606030504020204" pitchFamily="34" charset="0"/>
                <a:cs typeface="Open Sans" panose="020B0606030504020204" pitchFamily="34" charset="0"/>
              </a:rPr>
              <a:t>Example: It is impossible to reasonably predict an endpoint for Google Search, the Linux kernel, or the Apache HTTP Server project</a:t>
            </a:r>
          </a:p>
          <a:p>
            <a:pPr algn="just">
              <a:spcBef>
                <a:spcPts val="0"/>
              </a:spcBef>
            </a:pPr>
            <a:endParaRPr lang="en-GB" sz="3600" dirty="0">
              <a:latin typeface="Open Sans" panose="020B0606030504020204" pitchFamily="34" charset="0"/>
              <a:ea typeface="Open Sans" panose="020B0606030504020204" pitchFamily="34" charset="0"/>
              <a:cs typeface="Open Sans" panose="020B0606030504020204" pitchFamily="34" charset="0"/>
            </a:endParaRPr>
          </a:p>
          <a:p>
            <a:pPr algn="just">
              <a:spcBef>
                <a:spcPts val="0"/>
              </a:spcBef>
            </a:pPr>
            <a:r>
              <a:rPr lang="en-GB" sz="3600" dirty="0">
                <a:latin typeface="Open Sans" panose="020B0606030504020204" pitchFamily="34" charset="0"/>
                <a:ea typeface="Open Sans" panose="020B0606030504020204" pitchFamily="34" charset="0"/>
                <a:cs typeface="Open Sans" panose="020B0606030504020204" pitchFamily="34" charset="0"/>
              </a:rPr>
              <a:t>In developing projects </a:t>
            </a:r>
            <a:r>
              <a:rPr lang="en-GB" sz="3600" dirty="0">
                <a:latin typeface="Open Sans" panose="020B0606030504020204" pitchFamily="34" charset="0"/>
                <a:ea typeface="Open Sans" panose="020B0606030504020204" pitchFamily="34" charset="0"/>
                <a:cs typeface="Open Sans" panose="020B0606030504020204" pitchFamily="34" charset="0"/>
                <a:sym typeface="Wingdings" pitchFamily="2" charset="2"/>
              </a:rPr>
              <a:t></a:t>
            </a:r>
            <a:r>
              <a:rPr lang="en-GB" sz="3600" dirty="0">
                <a:latin typeface="Open Sans" panose="020B0606030504020204" pitchFamily="34" charset="0"/>
                <a:ea typeface="Open Sans" panose="020B0606030504020204" pitchFamily="34" charset="0"/>
                <a:cs typeface="Open Sans" panose="020B0606030504020204" pitchFamily="34" charset="0"/>
              </a:rPr>
              <a:t> assume that projects will live indefinitely—we cannot predict when we won’t need to upgrade our dependencies, language versions, and so on</a:t>
            </a:r>
          </a:p>
          <a:p>
            <a:pPr algn="just">
              <a:spcBef>
                <a:spcPts val="0"/>
              </a:spcBef>
            </a:pPr>
            <a:r>
              <a:rPr lang="en-GB" sz="3600" dirty="0">
                <a:latin typeface="Open Sans" panose="020B0606030504020204" pitchFamily="34" charset="0"/>
                <a:ea typeface="Open Sans" panose="020B0606030504020204" pitchFamily="34" charset="0"/>
                <a:cs typeface="Open Sans" panose="020B0606030504020204" pitchFamily="34" charset="0"/>
              </a:rPr>
              <a:t>As their lifetimes grow, these long-lived projects eventually have a different feel to them than programming assignments or start-up development</a:t>
            </a:r>
          </a:p>
        </p:txBody>
      </p:sp>
    </p:spTree>
    <p:extLst>
      <p:ext uri="{BB962C8B-B14F-4D97-AF65-F5344CB8AC3E}">
        <p14:creationId xmlns:p14="http://schemas.microsoft.com/office/powerpoint/2010/main" val="164565121"/>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9C4C09-62A6-4EAD-480F-E66422499F9C}"/>
              </a:ext>
            </a:extLst>
          </p:cNvPr>
          <p:cNvSpPr>
            <a:spLocks noGrp="1"/>
          </p:cNvSpPr>
          <p:nvPr>
            <p:ph type="title"/>
          </p:nvPr>
        </p:nvSpPr>
        <p:spPr/>
        <p:txBody>
          <a:bodyPr>
            <a:normAutofit fontScale="90000"/>
          </a:bodyPr>
          <a:lstStyle/>
          <a:p>
            <a:r>
              <a:rPr lang="en-US" dirty="0"/>
              <a:t>Time And Change</a:t>
            </a:r>
          </a:p>
        </p:txBody>
      </p:sp>
      <p:sp>
        <p:nvSpPr>
          <p:cNvPr id="3" name="Text Placeholder 2">
            <a:extLst>
              <a:ext uri="{FF2B5EF4-FFF2-40B4-BE49-F238E27FC236}">
                <a16:creationId xmlns:a16="http://schemas.microsoft.com/office/drawing/2014/main" id="{39E851F2-9100-FF53-F123-D4F65FF84AF7}"/>
              </a:ext>
            </a:extLst>
          </p:cNvPr>
          <p:cNvSpPr>
            <a:spLocks noGrp="1"/>
          </p:cNvSpPr>
          <p:nvPr>
            <p:ph type="body" sz="quarter" idx="10"/>
          </p:nvPr>
        </p:nvSpPr>
        <p:spPr>
          <a:xfrm>
            <a:off x="2167377" y="2419728"/>
            <a:ext cx="10773371" cy="803546"/>
          </a:xfrm>
        </p:spPr>
        <p:txBody>
          <a:bodyPr>
            <a:normAutofit/>
          </a:bodyPr>
          <a:lstStyle/>
          <a:p>
            <a:r>
              <a:rPr lang="en-US" dirty="0"/>
              <a:t>Lifespan and importance of upgrade</a:t>
            </a:r>
          </a:p>
        </p:txBody>
      </p:sp>
      <p:sp>
        <p:nvSpPr>
          <p:cNvPr id="4" name="Content Placeholder 3">
            <a:extLst>
              <a:ext uri="{FF2B5EF4-FFF2-40B4-BE49-F238E27FC236}">
                <a16:creationId xmlns:a16="http://schemas.microsoft.com/office/drawing/2014/main" id="{B5552849-CE2C-39CE-0303-4B296CF1F9CD}"/>
              </a:ext>
            </a:extLst>
          </p:cNvPr>
          <p:cNvSpPr>
            <a:spLocks noGrp="1"/>
          </p:cNvSpPr>
          <p:nvPr>
            <p:ph sz="quarter" idx="11"/>
          </p:nvPr>
        </p:nvSpPr>
        <p:spPr>
          <a:xfrm>
            <a:off x="2167377" y="3260663"/>
            <a:ext cx="20295058" cy="8583279"/>
          </a:xfrm>
        </p:spPr>
        <p:txBody>
          <a:bodyPr anchor="b">
            <a:normAutofit/>
          </a:bodyPr>
          <a:lstStyle/>
          <a:p>
            <a:pPr algn="just">
              <a:spcBef>
                <a:spcPts val="0"/>
              </a:spcBef>
            </a:pPr>
            <a:r>
              <a:rPr lang="en-GB" sz="3600" dirty="0">
                <a:latin typeface="Open Sans" panose="020B0606030504020204" pitchFamily="34" charset="0"/>
                <a:ea typeface="Open Sans" panose="020B0606030504020204" pitchFamily="34" charset="0"/>
                <a:cs typeface="Open Sans" panose="020B0606030504020204" pitchFamily="34" charset="0"/>
              </a:rPr>
              <a:t>The low and high points on the expected life span spectrum suggest that there’s a transition somewhere</a:t>
            </a:r>
          </a:p>
          <a:p>
            <a:pPr algn="just">
              <a:spcBef>
                <a:spcPts val="0"/>
              </a:spcBef>
            </a:pPr>
            <a:r>
              <a:rPr lang="en-GB" sz="3600" dirty="0">
                <a:latin typeface="Open Sans" panose="020B0606030504020204" pitchFamily="34" charset="0"/>
                <a:ea typeface="Open Sans" panose="020B0606030504020204" pitchFamily="34" charset="0"/>
                <a:cs typeface="Open Sans" panose="020B0606030504020204" pitchFamily="34" charset="0"/>
              </a:rPr>
              <a:t>Somewhere along the line between a one-off program and a project that lasts for decades, a transition happens: a project must begin to react to changing externalities</a:t>
            </a:r>
          </a:p>
        </p:txBody>
      </p:sp>
      <p:pic>
        <p:nvPicPr>
          <p:cNvPr id="6" name="Picture 5">
            <a:extLst>
              <a:ext uri="{FF2B5EF4-FFF2-40B4-BE49-F238E27FC236}">
                <a16:creationId xmlns:a16="http://schemas.microsoft.com/office/drawing/2014/main" id="{BA2915E7-8542-A83E-4A4C-B02B884A7389}"/>
              </a:ext>
            </a:extLst>
          </p:cNvPr>
          <p:cNvPicPr>
            <a:picLocks noChangeAspect="1"/>
          </p:cNvPicPr>
          <p:nvPr/>
        </p:nvPicPr>
        <p:blipFill>
          <a:blip r:embed="rId2"/>
          <a:stretch>
            <a:fillRect/>
          </a:stretch>
        </p:blipFill>
        <p:spPr>
          <a:xfrm>
            <a:off x="5787192" y="3260663"/>
            <a:ext cx="12809615" cy="5801456"/>
          </a:xfrm>
          <a:prstGeom prst="rect">
            <a:avLst/>
          </a:prstGeom>
        </p:spPr>
      </p:pic>
    </p:spTree>
    <p:extLst>
      <p:ext uri="{BB962C8B-B14F-4D97-AF65-F5344CB8AC3E}">
        <p14:creationId xmlns:p14="http://schemas.microsoft.com/office/powerpoint/2010/main" val="2360099575"/>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BF52CD-EA76-003A-7192-0E9167BA3901}"/>
              </a:ext>
            </a:extLst>
          </p:cNvPr>
          <p:cNvSpPr>
            <a:spLocks noGrp="1"/>
          </p:cNvSpPr>
          <p:nvPr>
            <p:ph type="title"/>
          </p:nvPr>
        </p:nvSpPr>
        <p:spPr>
          <a:xfrm>
            <a:off x="2167377" y="1872058"/>
            <a:ext cx="16222223" cy="803546"/>
          </a:xfrm>
        </p:spPr>
        <p:txBody>
          <a:bodyPr>
            <a:normAutofit fontScale="90000"/>
          </a:bodyPr>
          <a:lstStyle/>
          <a:p>
            <a:r>
              <a:rPr lang="en-US" dirty="0"/>
              <a:t>Session 01 – The Nature of Software and Software Engineering</a:t>
            </a:r>
          </a:p>
        </p:txBody>
      </p:sp>
      <p:sp>
        <p:nvSpPr>
          <p:cNvPr id="3" name="Text Placeholder 2">
            <a:extLst>
              <a:ext uri="{FF2B5EF4-FFF2-40B4-BE49-F238E27FC236}">
                <a16:creationId xmlns:a16="http://schemas.microsoft.com/office/drawing/2014/main" id="{C546449C-CB2F-5E63-F63C-D4BAFF341D28}"/>
              </a:ext>
            </a:extLst>
          </p:cNvPr>
          <p:cNvSpPr>
            <a:spLocks noGrp="1"/>
          </p:cNvSpPr>
          <p:nvPr>
            <p:ph type="body" sz="quarter" idx="10"/>
          </p:nvPr>
        </p:nvSpPr>
        <p:spPr/>
        <p:txBody>
          <a:bodyPr/>
          <a:lstStyle/>
          <a:p>
            <a:r>
              <a:rPr lang="en-US" dirty="0"/>
              <a:t>Learning objectives</a:t>
            </a:r>
          </a:p>
        </p:txBody>
      </p:sp>
      <p:sp>
        <p:nvSpPr>
          <p:cNvPr id="4" name="Content Placeholder 3">
            <a:extLst>
              <a:ext uri="{FF2B5EF4-FFF2-40B4-BE49-F238E27FC236}">
                <a16:creationId xmlns:a16="http://schemas.microsoft.com/office/drawing/2014/main" id="{76E358E3-B24E-F7A5-ECF8-12101774A9ED}"/>
              </a:ext>
            </a:extLst>
          </p:cNvPr>
          <p:cNvSpPr>
            <a:spLocks noGrp="1"/>
          </p:cNvSpPr>
          <p:nvPr>
            <p:ph sz="quarter" idx="11"/>
          </p:nvPr>
        </p:nvSpPr>
        <p:spPr>
          <a:xfrm>
            <a:off x="2167377" y="5334432"/>
            <a:ext cx="20711673" cy="5961840"/>
          </a:xfrm>
        </p:spPr>
        <p:txBody>
          <a:bodyPr anchor="ctr">
            <a:normAutofit/>
          </a:bodyPr>
          <a:lstStyle/>
          <a:p>
            <a:pPr marL="0" indent="0" algn="just">
              <a:buNone/>
            </a:pPr>
            <a:r>
              <a:rPr lang="en-US" sz="3600" dirty="0">
                <a:latin typeface="Open Sans" panose="020B0606030504020204" pitchFamily="34" charset="0"/>
                <a:ea typeface="Open Sans" panose="020B0606030504020204" pitchFamily="34" charset="0"/>
                <a:cs typeface="Open Sans" panose="020B0606030504020204" pitchFamily="34" charset="0"/>
              </a:rPr>
              <a:t>At the end of this session, students will be expected to be able to:</a:t>
            </a:r>
          </a:p>
          <a:p>
            <a:pPr marL="0" indent="0" algn="just">
              <a:buNone/>
            </a:pPr>
            <a:endParaRPr lang="en-US" sz="3600" dirty="0">
              <a:latin typeface="Open Sans" panose="020B0606030504020204" pitchFamily="34" charset="0"/>
              <a:ea typeface="Open Sans" panose="020B0606030504020204" pitchFamily="34" charset="0"/>
              <a:cs typeface="Open Sans" panose="020B0606030504020204" pitchFamily="34" charset="0"/>
            </a:endParaRPr>
          </a:p>
          <a:p>
            <a:pPr algn="just">
              <a:spcBef>
                <a:spcPts val="0"/>
              </a:spcBef>
            </a:pPr>
            <a:r>
              <a:rPr lang="en-US" sz="3600" dirty="0">
                <a:latin typeface="Open Sans" panose="020B0606030504020204" pitchFamily="34" charset="0"/>
                <a:ea typeface="Open Sans" panose="020B0606030504020204" pitchFamily="34" charset="0"/>
                <a:cs typeface="Open Sans" panose="020B0606030504020204" pitchFamily="34" charset="0"/>
              </a:rPr>
              <a:t>Understand the Definition and Importance of Software Engineering</a:t>
            </a:r>
          </a:p>
          <a:p>
            <a:pPr algn="just">
              <a:spcBef>
                <a:spcPts val="0"/>
              </a:spcBef>
            </a:pPr>
            <a:r>
              <a:rPr lang="en-US" sz="3600" dirty="0">
                <a:latin typeface="Open Sans" panose="020B0606030504020204" pitchFamily="34" charset="0"/>
                <a:ea typeface="Open Sans" panose="020B0606030504020204" pitchFamily="34" charset="0"/>
                <a:cs typeface="Open Sans" panose="020B0606030504020204" pitchFamily="34" charset="0"/>
              </a:rPr>
              <a:t>Explain Key Characteristics of Software and the Challenges They Present</a:t>
            </a:r>
          </a:p>
          <a:p>
            <a:pPr algn="just">
              <a:spcBef>
                <a:spcPts val="0"/>
              </a:spcBef>
            </a:pPr>
            <a:r>
              <a:rPr lang="en-US" sz="3600" dirty="0">
                <a:latin typeface="Open Sans" panose="020B0606030504020204" pitchFamily="34" charset="0"/>
                <a:ea typeface="Open Sans" panose="020B0606030504020204" pitchFamily="34" charset="0"/>
                <a:cs typeface="Open Sans" panose="020B0606030504020204" pitchFamily="34" charset="0"/>
              </a:rPr>
              <a:t>Identify Core Trade-offs and Costs in Software Development</a:t>
            </a:r>
          </a:p>
          <a:p>
            <a:pPr algn="just">
              <a:spcBef>
                <a:spcPts val="0"/>
              </a:spcBef>
            </a:pPr>
            <a:r>
              <a:rPr lang="en-US" sz="3600" dirty="0">
                <a:latin typeface="Open Sans" panose="020B0606030504020204" pitchFamily="34" charset="0"/>
                <a:ea typeface="Open Sans" panose="020B0606030504020204" pitchFamily="34" charset="0"/>
                <a:cs typeface="Open Sans" panose="020B0606030504020204" pitchFamily="34" charset="0"/>
              </a:rPr>
              <a:t>Explore the Role of Software Engineers in Industry</a:t>
            </a:r>
          </a:p>
        </p:txBody>
      </p:sp>
    </p:spTree>
    <p:extLst>
      <p:ext uri="{BB962C8B-B14F-4D97-AF65-F5344CB8AC3E}">
        <p14:creationId xmlns:p14="http://schemas.microsoft.com/office/powerpoint/2010/main" val="3855785854"/>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9C4C09-62A6-4EAD-480F-E66422499F9C}"/>
              </a:ext>
            </a:extLst>
          </p:cNvPr>
          <p:cNvSpPr>
            <a:spLocks noGrp="1"/>
          </p:cNvSpPr>
          <p:nvPr>
            <p:ph type="title"/>
          </p:nvPr>
        </p:nvSpPr>
        <p:spPr/>
        <p:txBody>
          <a:bodyPr>
            <a:normAutofit fontScale="90000"/>
          </a:bodyPr>
          <a:lstStyle/>
          <a:p>
            <a:r>
              <a:rPr lang="en-US" dirty="0"/>
              <a:t>Time And Change</a:t>
            </a:r>
          </a:p>
        </p:txBody>
      </p:sp>
      <p:sp>
        <p:nvSpPr>
          <p:cNvPr id="3" name="Text Placeholder 2">
            <a:extLst>
              <a:ext uri="{FF2B5EF4-FFF2-40B4-BE49-F238E27FC236}">
                <a16:creationId xmlns:a16="http://schemas.microsoft.com/office/drawing/2014/main" id="{39E851F2-9100-FF53-F123-D4F65FF84AF7}"/>
              </a:ext>
            </a:extLst>
          </p:cNvPr>
          <p:cNvSpPr>
            <a:spLocks noGrp="1"/>
          </p:cNvSpPr>
          <p:nvPr>
            <p:ph type="body" sz="quarter" idx="10"/>
          </p:nvPr>
        </p:nvSpPr>
        <p:spPr>
          <a:xfrm>
            <a:off x="2167377" y="2419728"/>
            <a:ext cx="10773371" cy="803546"/>
          </a:xfrm>
        </p:spPr>
        <p:txBody>
          <a:bodyPr>
            <a:normAutofit/>
          </a:bodyPr>
          <a:lstStyle/>
          <a:p>
            <a:r>
              <a:rPr lang="en-US" dirty="0"/>
              <a:t>Project Sustainability</a:t>
            </a:r>
          </a:p>
        </p:txBody>
      </p:sp>
      <p:sp>
        <p:nvSpPr>
          <p:cNvPr id="4" name="Content Placeholder 3">
            <a:extLst>
              <a:ext uri="{FF2B5EF4-FFF2-40B4-BE49-F238E27FC236}">
                <a16:creationId xmlns:a16="http://schemas.microsoft.com/office/drawing/2014/main" id="{B5552849-CE2C-39CE-0303-4B296CF1F9CD}"/>
              </a:ext>
            </a:extLst>
          </p:cNvPr>
          <p:cNvSpPr>
            <a:spLocks noGrp="1"/>
          </p:cNvSpPr>
          <p:nvPr>
            <p:ph sz="quarter" idx="11"/>
          </p:nvPr>
        </p:nvSpPr>
        <p:spPr>
          <a:xfrm>
            <a:off x="2167377" y="3260663"/>
            <a:ext cx="20295058" cy="8583279"/>
          </a:xfrm>
        </p:spPr>
        <p:txBody>
          <a:bodyPr anchor="ctr">
            <a:normAutofit/>
          </a:bodyPr>
          <a:lstStyle/>
          <a:p>
            <a:pPr algn="just">
              <a:spcBef>
                <a:spcPts val="0"/>
              </a:spcBef>
            </a:pPr>
            <a:r>
              <a:rPr lang="en-GB" sz="3600" dirty="0">
                <a:latin typeface="Open Sans" panose="020B0606030504020204" pitchFamily="34" charset="0"/>
                <a:ea typeface="Open Sans" panose="020B0606030504020204" pitchFamily="34" charset="0"/>
                <a:cs typeface="Open Sans" panose="020B0606030504020204" pitchFamily="34" charset="0"/>
              </a:rPr>
              <a:t>Reliably stay current going forward </a:t>
            </a:r>
            <a:r>
              <a:rPr lang="en-GB" sz="3600" dirty="0">
                <a:latin typeface="Open Sans" panose="020B0606030504020204" pitchFamily="34" charset="0"/>
                <a:ea typeface="Open Sans" panose="020B0606030504020204" pitchFamily="34" charset="0"/>
                <a:cs typeface="Open Sans" panose="020B0606030504020204" pitchFamily="34" charset="0"/>
                <a:sym typeface="Wingdings" pitchFamily="2" charset="2"/>
              </a:rPr>
              <a:t></a:t>
            </a:r>
            <a:r>
              <a:rPr lang="en-GB" sz="3600" dirty="0">
                <a:latin typeface="Open Sans" panose="020B0606030504020204" pitchFamily="34" charset="0"/>
                <a:ea typeface="Open Sans" panose="020B0606030504020204" pitchFamily="34" charset="0"/>
                <a:cs typeface="Open Sans" panose="020B0606030504020204" pitchFamily="34" charset="0"/>
              </a:rPr>
              <a:t> essence of long-term sustainability for your project</a:t>
            </a:r>
          </a:p>
          <a:p>
            <a:pPr marL="0" indent="0" algn="just">
              <a:spcBef>
                <a:spcPts val="0"/>
              </a:spcBef>
              <a:buNone/>
            </a:pPr>
            <a:endParaRPr lang="en-GB" sz="3600" dirty="0">
              <a:latin typeface="Open Sans" panose="020B0606030504020204" pitchFamily="34" charset="0"/>
              <a:ea typeface="Open Sans" panose="020B0606030504020204" pitchFamily="34" charset="0"/>
              <a:cs typeface="Open Sans" panose="020B0606030504020204" pitchFamily="34" charset="0"/>
            </a:endParaRPr>
          </a:p>
          <a:p>
            <a:pPr algn="just">
              <a:spcBef>
                <a:spcPts val="0"/>
              </a:spcBef>
            </a:pPr>
            <a:r>
              <a:rPr lang="en-GB" sz="3600" dirty="0">
                <a:latin typeface="Open Sans" panose="020B0606030504020204" pitchFamily="34" charset="0"/>
                <a:ea typeface="Open Sans" panose="020B0606030504020204" pitchFamily="34" charset="0"/>
                <a:cs typeface="Open Sans" panose="020B0606030504020204" pitchFamily="34" charset="0"/>
              </a:rPr>
              <a:t>Sustainability requires planning and managing the impact of required change</a:t>
            </a:r>
          </a:p>
          <a:p>
            <a:pPr algn="just">
              <a:spcBef>
                <a:spcPts val="0"/>
              </a:spcBef>
            </a:pPr>
            <a:r>
              <a:rPr lang="en-GB" sz="3600" dirty="0">
                <a:latin typeface="Open Sans" panose="020B0606030504020204" pitchFamily="34" charset="0"/>
                <a:ea typeface="Open Sans" panose="020B0606030504020204" pitchFamily="34" charset="0"/>
                <a:cs typeface="Open Sans" panose="020B0606030504020204" pitchFamily="34" charset="0"/>
              </a:rPr>
              <a:t>Achieve sustainability, largely through trial and error</a:t>
            </a:r>
          </a:p>
          <a:p>
            <a:pPr marL="0" indent="0" algn="just">
              <a:spcBef>
                <a:spcPts val="0"/>
              </a:spcBef>
              <a:buNone/>
            </a:pPr>
            <a:endParaRPr lang="en-GB" sz="3600" dirty="0">
              <a:latin typeface="Open Sans" panose="020B0606030504020204" pitchFamily="34" charset="0"/>
              <a:ea typeface="Open Sans" panose="020B0606030504020204" pitchFamily="34" charset="0"/>
              <a:cs typeface="Open Sans" panose="020B0606030504020204" pitchFamily="34" charset="0"/>
            </a:endParaRPr>
          </a:p>
          <a:p>
            <a:pPr algn="just">
              <a:spcBef>
                <a:spcPts val="0"/>
              </a:spcBef>
            </a:pPr>
            <a:r>
              <a:rPr lang="en-GB" sz="3600" dirty="0">
                <a:latin typeface="Open Sans" panose="020B0606030504020204" pitchFamily="34" charset="0"/>
                <a:ea typeface="Open Sans" panose="020B0606030504020204" pitchFamily="34" charset="0"/>
                <a:cs typeface="Open Sans" panose="020B0606030504020204" pitchFamily="34" charset="0"/>
              </a:rPr>
              <a:t>Concretely, how does short-term programming differ from producing code with a much longer expected life span?</a:t>
            </a:r>
          </a:p>
          <a:p>
            <a:pPr marL="0" indent="0" algn="just">
              <a:spcBef>
                <a:spcPts val="0"/>
              </a:spcBef>
              <a:buNone/>
            </a:pPr>
            <a:endParaRPr lang="en-GB" sz="3600" dirty="0">
              <a:latin typeface="Open Sans" panose="020B0606030504020204" pitchFamily="34" charset="0"/>
              <a:ea typeface="Open Sans" panose="020B0606030504020204" pitchFamily="34" charset="0"/>
              <a:cs typeface="Open Sans" panose="020B0606030504020204" pitchFamily="34" charset="0"/>
            </a:endParaRPr>
          </a:p>
          <a:p>
            <a:pPr algn="just">
              <a:spcBef>
                <a:spcPts val="0"/>
              </a:spcBef>
            </a:pPr>
            <a:r>
              <a:rPr lang="en-GB" sz="3600" dirty="0">
                <a:latin typeface="Open Sans" panose="020B0606030504020204" pitchFamily="34" charset="0"/>
                <a:ea typeface="Open Sans" panose="020B0606030504020204" pitchFamily="34" charset="0"/>
                <a:cs typeface="Open Sans" panose="020B0606030504020204" pitchFamily="34" charset="0"/>
              </a:rPr>
              <a:t>Need to be much more aware of the difference between “happens to work” and “is maintainable.”</a:t>
            </a:r>
          </a:p>
          <a:p>
            <a:pPr algn="just">
              <a:spcBef>
                <a:spcPts val="0"/>
              </a:spcBef>
            </a:pPr>
            <a:r>
              <a:rPr lang="en-GB" sz="3600" dirty="0">
                <a:latin typeface="Open Sans" panose="020B0606030504020204" pitchFamily="34" charset="0"/>
                <a:ea typeface="Open Sans" panose="020B0606030504020204" pitchFamily="34" charset="0"/>
                <a:cs typeface="Open Sans" panose="020B0606030504020204" pitchFamily="34" charset="0"/>
              </a:rPr>
              <a:t>There is no perfect solution for identifying these issues</a:t>
            </a:r>
          </a:p>
          <a:p>
            <a:pPr algn="just">
              <a:spcBef>
                <a:spcPts val="0"/>
              </a:spcBef>
            </a:pPr>
            <a:r>
              <a:rPr lang="en-GB" sz="3600" dirty="0">
                <a:latin typeface="Open Sans" panose="020B0606030504020204" pitchFamily="34" charset="0"/>
                <a:ea typeface="Open Sans" panose="020B0606030504020204" pitchFamily="34" charset="0"/>
                <a:cs typeface="Open Sans" panose="020B0606030504020204" pitchFamily="34" charset="0"/>
              </a:rPr>
              <a:t>Keeping software maintainable for the long-term is a constant battle</a:t>
            </a:r>
          </a:p>
        </p:txBody>
      </p:sp>
    </p:spTree>
    <p:extLst>
      <p:ext uri="{BB962C8B-B14F-4D97-AF65-F5344CB8AC3E}">
        <p14:creationId xmlns:p14="http://schemas.microsoft.com/office/powerpoint/2010/main" val="4093088402"/>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9C4C09-62A6-4EAD-480F-E66422499F9C}"/>
              </a:ext>
            </a:extLst>
          </p:cNvPr>
          <p:cNvSpPr>
            <a:spLocks noGrp="1"/>
          </p:cNvSpPr>
          <p:nvPr>
            <p:ph type="title"/>
          </p:nvPr>
        </p:nvSpPr>
        <p:spPr/>
        <p:txBody>
          <a:bodyPr>
            <a:normAutofit fontScale="90000"/>
          </a:bodyPr>
          <a:lstStyle/>
          <a:p>
            <a:r>
              <a:rPr lang="en-US" dirty="0"/>
              <a:t>Time And Change</a:t>
            </a:r>
          </a:p>
        </p:txBody>
      </p:sp>
      <p:sp>
        <p:nvSpPr>
          <p:cNvPr id="3" name="Text Placeholder 2">
            <a:extLst>
              <a:ext uri="{FF2B5EF4-FFF2-40B4-BE49-F238E27FC236}">
                <a16:creationId xmlns:a16="http://schemas.microsoft.com/office/drawing/2014/main" id="{39E851F2-9100-FF53-F123-D4F65FF84AF7}"/>
              </a:ext>
            </a:extLst>
          </p:cNvPr>
          <p:cNvSpPr>
            <a:spLocks noGrp="1"/>
          </p:cNvSpPr>
          <p:nvPr>
            <p:ph type="body" sz="quarter" idx="10"/>
          </p:nvPr>
        </p:nvSpPr>
        <p:spPr>
          <a:xfrm>
            <a:off x="2167377" y="2419728"/>
            <a:ext cx="10773371" cy="803546"/>
          </a:xfrm>
        </p:spPr>
        <p:txBody>
          <a:bodyPr>
            <a:normAutofit/>
          </a:bodyPr>
          <a:lstStyle/>
          <a:p>
            <a:r>
              <a:rPr lang="en-US" dirty="0"/>
              <a:t>Hyrum’s Law</a:t>
            </a:r>
          </a:p>
        </p:txBody>
      </p:sp>
      <p:sp>
        <p:nvSpPr>
          <p:cNvPr id="4" name="Content Placeholder 3">
            <a:extLst>
              <a:ext uri="{FF2B5EF4-FFF2-40B4-BE49-F238E27FC236}">
                <a16:creationId xmlns:a16="http://schemas.microsoft.com/office/drawing/2014/main" id="{B5552849-CE2C-39CE-0303-4B296CF1F9CD}"/>
              </a:ext>
            </a:extLst>
          </p:cNvPr>
          <p:cNvSpPr>
            <a:spLocks noGrp="1"/>
          </p:cNvSpPr>
          <p:nvPr>
            <p:ph sz="quarter" idx="11"/>
          </p:nvPr>
        </p:nvSpPr>
        <p:spPr>
          <a:xfrm>
            <a:off x="2167377" y="3260663"/>
            <a:ext cx="20295058" cy="8583279"/>
          </a:xfrm>
        </p:spPr>
        <p:txBody>
          <a:bodyPr anchor="ctr">
            <a:normAutofit/>
          </a:bodyPr>
          <a:lstStyle/>
          <a:p>
            <a:pPr marL="0" indent="0" algn="just">
              <a:spcBef>
                <a:spcPts val="0"/>
              </a:spcBef>
              <a:buNone/>
            </a:pPr>
            <a:r>
              <a:rPr lang="en-GB" sz="3600" dirty="0">
                <a:latin typeface="Open Sans" panose="020B0606030504020204" pitchFamily="34" charset="0"/>
                <a:ea typeface="Open Sans" panose="020B0606030504020204" pitchFamily="34" charset="0"/>
                <a:cs typeface="Open Sans" panose="020B0606030504020204" pitchFamily="34" charset="0"/>
              </a:rPr>
              <a:t>“With a sufficient number of users of an API, it does not matter what you promise in the contract: all observable behaviours of your system will be depended on by somebody.”</a:t>
            </a:r>
          </a:p>
          <a:p>
            <a:pPr algn="just">
              <a:spcBef>
                <a:spcPts val="0"/>
              </a:spcBef>
            </a:pPr>
            <a:endParaRPr lang="en-GB" sz="3600" dirty="0">
              <a:latin typeface="Open Sans" panose="020B0606030504020204" pitchFamily="34" charset="0"/>
              <a:ea typeface="Open Sans" panose="020B0606030504020204" pitchFamily="34" charset="0"/>
              <a:cs typeface="Open Sans" panose="020B0606030504020204" pitchFamily="34" charset="0"/>
            </a:endParaRPr>
          </a:p>
          <a:p>
            <a:pPr algn="just">
              <a:spcBef>
                <a:spcPts val="0"/>
              </a:spcBef>
            </a:pPr>
            <a:r>
              <a:rPr lang="en-GB" sz="3600" dirty="0">
                <a:latin typeface="Open Sans" panose="020B0606030504020204" pitchFamily="34" charset="0"/>
                <a:ea typeface="Open Sans" panose="020B0606030504020204" pitchFamily="34" charset="0"/>
                <a:cs typeface="Open Sans" panose="020B0606030504020204" pitchFamily="34" charset="0"/>
              </a:rPr>
              <a:t>“it works” vs “it is maintainable”, which to choose?</a:t>
            </a:r>
          </a:p>
          <a:p>
            <a:pPr marL="0" indent="0" algn="just">
              <a:spcBef>
                <a:spcPts val="0"/>
              </a:spcBef>
              <a:buNone/>
            </a:pPr>
            <a:endParaRPr lang="en-GB" sz="3600" dirty="0">
              <a:latin typeface="Open Sans" panose="020B0606030504020204" pitchFamily="34" charset="0"/>
              <a:ea typeface="Open Sans" panose="020B0606030504020204" pitchFamily="34" charset="0"/>
              <a:cs typeface="Open Sans" panose="020B0606030504020204" pitchFamily="34" charset="0"/>
            </a:endParaRPr>
          </a:p>
          <a:p>
            <a:pPr algn="just">
              <a:spcBef>
                <a:spcPts val="0"/>
              </a:spcBef>
            </a:pPr>
            <a:r>
              <a:rPr lang="en-GB" sz="3600" dirty="0">
                <a:latin typeface="Open Sans" panose="020B0606030504020204" pitchFamily="34" charset="0"/>
                <a:ea typeface="Open Sans" panose="020B0606030504020204" pitchFamily="34" charset="0"/>
                <a:cs typeface="Open Sans" panose="020B0606030504020204" pitchFamily="34" charset="0"/>
              </a:rPr>
              <a:t>Discussions of change and maintenance over time must be aware of Hyrum’s Law</a:t>
            </a:r>
          </a:p>
          <a:p>
            <a:pPr algn="just">
              <a:spcBef>
                <a:spcPts val="0"/>
              </a:spcBef>
            </a:pPr>
            <a:r>
              <a:rPr lang="en-GB" sz="3600" dirty="0">
                <a:latin typeface="Open Sans" panose="020B0606030504020204" pitchFamily="34" charset="0"/>
                <a:ea typeface="Open Sans" panose="020B0606030504020204" pitchFamily="34" charset="0"/>
                <a:cs typeface="Open Sans" panose="020B0606030504020204" pitchFamily="34" charset="0"/>
              </a:rPr>
              <a:t>Depends crucially on the expected life span of the code in question</a:t>
            </a:r>
          </a:p>
        </p:txBody>
      </p:sp>
    </p:spTree>
    <p:extLst>
      <p:ext uri="{BB962C8B-B14F-4D97-AF65-F5344CB8AC3E}">
        <p14:creationId xmlns:p14="http://schemas.microsoft.com/office/powerpoint/2010/main" val="993235109"/>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9C4C09-62A6-4EAD-480F-E66422499F9C}"/>
              </a:ext>
            </a:extLst>
          </p:cNvPr>
          <p:cNvSpPr>
            <a:spLocks noGrp="1"/>
          </p:cNvSpPr>
          <p:nvPr>
            <p:ph type="title"/>
          </p:nvPr>
        </p:nvSpPr>
        <p:spPr/>
        <p:txBody>
          <a:bodyPr>
            <a:normAutofit fontScale="90000"/>
          </a:bodyPr>
          <a:lstStyle/>
          <a:p>
            <a:r>
              <a:rPr lang="en-US" dirty="0"/>
              <a:t>Time And Change</a:t>
            </a:r>
          </a:p>
        </p:txBody>
      </p:sp>
      <p:sp>
        <p:nvSpPr>
          <p:cNvPr id="3" name="Text Placeholder 2">
            <a:extLst>
              <a:ext uri="{FF2B5EF4-FFF2-40B4-BE49-F238E27FC236}">
                <a16:creationId xmlns:a16="http://schemas.microsoft.com/office/drawing/2014/main" id="{39E851F2-9100-FF53-F123-D4F65FF84AF7}"/>
              </a:ext>
            </a:extLst>
          </p:cNvPr>
          <p:cNvSpPr>
            <a:spLocks noGrp="1"/>
          </p:cNvSpPr>
          <p:nvPr>
            <p:ph type="body" sz="quarter" idx="10"/>
          </p:nvPr>
        </p:nvSpPr>
        <p:spPr>
          <a:xfrm>
            <a:off x="2167377" y="2419728"/>
            <a:ext cx="10773371" cy="803546"/>
          </a:xfrm>
        </p:spPr>
        <p:txBody>
          <a:bodyPr>
            <a:normAutofit/>
          </a:bodyPr>
          <a:lstStyle/>
          <a:p>
            <a:r>
              <a:rPr lang="en-US" sz="3200" b="1" dirty="0"/>
              <a:t>Why Not Just Aim for “Nothing Changes”?</a:t>
            </a:r>
            <a:endParaRPr lang="en-US" dirty="0"/>
          </a:p>
        </p:txBody>
      </p:sp>
      <p:sp>
        <p:nvSpPr>
          <p:cNvPr id="4" name="Content Placeholder 3">
            <a:extLst>
              <a:ext uri="{FF2B5EF4-FFF2-40B4-BE49-F238E27FC236}">
                <a16:creationId xmlns:a16="http://schemas.microsoft.com/office/drawing/2014/main" id="{B5552849-CE2C-39CE-0303-4B296CF1F9CD}"/>
              </a:ext>
            </a:extLst>
          </p:cNvPr>
          <p:cNvSpPr>
            <a:spLocks noGrp="1"/>
          </p:cNvSpPr>
          <p:nvPr>
            <p:ph sz="quarter" idx="11"/>
          </p:nvPr>
        </p:nvSpPr>
        <p:spPr>
          <a:xfrm>
            <a:off x="2167377" y="3260663"/>
            <a:ext cx="20295058" cy="8583279"/>
          </a:xfrm>
        </p:spPr>
        <p:txBody>
          <a:bodyPr anchor="ctr">
            <a:normAutofit/>
          </a:bodyPr>
          <a:lstStyle/>
          <a:p>
            <a:pPr algn="just">
              <a:spcBef>
                <a:spcPts val="0"/>
              </a:spcBef>
            </a:pPr>
            <a:r>
              <a:rPr lang="en-GB" sz="3600" dirty="0">
                <a:latin typeface="Open Sans" panose="020B0606030504020204" pitchFamily="34" charset="0"/>
                <a:ea typeface="Open Sans" panose="020B0606030504020204" pitchFamily="34" charset="0"/>
                <a:cs typeface="Open Sans" panose="020B0606030504020204" pitchFamily="34" charset="0"/>
              </a:rPr>
              <a:t>For most projects, over a long enough time period, everything underneath them might need to be changed</a:t>
            </a:r>
          </a:p>
          <a:p>
            <a:pPr marL="0" indent="0" algn="just">
              <a:spcBef>
                <a:spcPts val="0"/>
              </a:spcBef>
              <a:buNone/>
            </a:pPr>
            <a:endParaRPr lang="en-GB" sz="3600" dirty="0">
              <a:latin typeface="Open Sans" panose="020B0606030504020204" pitchFamily="34" charset="0"/>
              <a:ea typeface="Open Sans" panose="020B0606030504020204" pitchFamily="34" charset="0"/>
              <a:cs typeface="Open Sans" panose="020B0606030504020204" pitchFamily="34" charset="0"/>
            </a:endParaRPr>
          </a:p>
          <a:p>
            <a:pPr algn="just">
              <a:spcBef>
                <a:spcPts val="0"/>
              </a:spcBef>
            </a:pPr>
            <a:r>
              <a:rPr lang="en-GB" sz="3600" dirty="0">
                <a:latin typeface="Open Sans" panose="020B0606030504020204" pitchFamily="34" charset="0"/>
                <a:ea typeface="Open Sans" panose="020B0606030504020204" pitchFamily="34" charset="0"/>
                <a:cs typeface="Open Sans" panose="020B0606030504020204" pitchFamily="34" charset="0"/>
              </a:rPr>
              <a:t>Most projects have far more exposure to shifting underlying technology</a:t>
            </a:r>
          </a:p>
          <a:p>
            <a:pPr marL="0" indent="0" algn="just">
              <a:spcBef>
                <a:spcPts val="0"/>
              </a:spcBef>
              <a:buNone/>
            </a:pPr>
            <a:endParaRPr lang="en-GB" sz="3600" dirty="0">
              <a:latin typeface="Open Sans" panose="020B0606030504020204" pitchFamily="34" charset="0"/>
              <a:ea typeface="Open Sans" panose="020B0606030504020204" pitchFamily="34" charset="0"/>
              <a:cs typeface="Open Sans" panose="020B0606030504020204" pitchFamily="34" charset="0"/>
            </a:endParaRPr>
          </a:p>
          <a:p>
            <a:pPr algn="just">
              <a:spcBef>
                <a:spcPts val="0"/>
              </a:spcBef>
            </a:pPr>
            <a:r>
              <a:rPr lang="en-GB" sz="3600" dirty="0">
                <a:latin typeface="Open Sans" panose="020B0606030504020204" pitchFamily="34" charset="0"/>
                <a:ea typeface="Open Sans" panose="020B0606030504020204" pitchFamily="34" charset="0"/>
                <a:cs typeface="Open Sans" panose="020B0606030504020204" pitchFamily="34" charset="0"/>
              </a:rPr>
              <a:t>Efficiency concerns are particularly subtle: the original design might have been perfectly logical and following reasonable best practices</a:t>
            </a:r>
          </a:p>
          <a:p>
            <a:pPr marL="0" indent="0" algn="just">
              <a:spcBef>
                <a:spcPts val="0"/>
              </a:spcBef>
              <a:buNone/>
            </a:pPr>
            <a:endParaRPr lang="en-GB" sz="3600" dirty="0">
              <a:latin typeface="Open Sans" panose="020B0606030504020204" pitchFamily="34" charset="0"/>
              <a:ea typeface="Open Sans" panose="020B0606030504020204" pitchFamily="34" charset="0"/>
              <a:cs typeface="Open Sans" panose="020B0606030504020204" pitchFamily="34" charset="0"/>
            </a:endParaRPr>
          </a:p>
          <a:p>
            <a:pPr algn="just">
              <a:spcBef>
                <a:spcPts val="0"/>
              </a:spcBef>
            </a:pPr>
            <a:r>
              <a:rPr lang="en-GB" sz="3600" dirty="0">
                <a:latin typeface="Open Sans" panose="020B0606030504020204" pitchFamily="34" charset="0"/>
                <a:ea typeface="Open Sans" panose="020B0606030504020204" pitchFamily="34" charset="0"/>
                <a:cs typeface="Open Sans" panose="020B0606030504020204" pitchFamily="34" charset="0"/>
              </a:rPr>
              <a:t>It’s only after an evolution of backward-compatible changes that a new, more efficient option becomes important.</a:t>
            </a:r>
          </a:p>
          <a:p>
            <a:pPr marL="0" indent="0" algn="just">
              <a:spcBef>
                <a:spcPts val="0"/>
              </a:spcBef>
              <a:buNone/>
            </a:pPr>
            <a:endParaRPr lang="en-GB" sz="3600" dirty="0">
              <a:latin typeface="Open Sans" panose="020B0606030504020204" pitchFamily="34" charset="0"/>
              <a:ea typeface="Open Sans" panose="020B0606030504020204" pitchFamily="34" charset="0"/>
              <a:cs typeface="Open Sans" panose="020B0606030504020204" pitchFamily="34" charset="0"/>
            </a:endParaRPr>
          </a:p>
          <a:p>
            <a:pPr algn="just">
              <a:spcBef>
                <a:spcPts val="0"/>
              </a:spcBef>
            </a:pPr>
            <a:r>
              <a:rPr lang="en-GB" sz="3600" dirty="0">
                <a:latin typeface="Open Sans" panose="020B0606030504020204" pitchFamily="34" charset="0"/>
                <a:ea typeface="Open Sans" panose="020B0606030504020204" pitchFamily="34" charset="0"/>
                <a:cs typeface="Open Sans" panose="020B0606030504020204" pitchFamily="34" charset="0"/>
              </a:rPr>
              <a:t>No mistakes were made, but the passage of time still made change valuable.</a:t>
            </a:r>
          </a:p>
        </p:txBody>
      </p:sp>
    </p:spTree>
    <p:extLst>
      <p:ext uri="{BB962C8B-B14F-4D97-AF65-F5344CB8AC3E}">
        <p14:creationId xmlns:p14="http://schemas.microsoft.com/office/powerpoint/2010/main" val="4153414836"/>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9C4C09-62A6-4EAD-480F-E66422499F9C}"/>
              </a:ext>
            </a:extLst>
          </p:cNvPr>
          <p:cNvSpPr>
            <a:spLocks noGrp="1"/>
          </p:cNvSpPr>
          <p:nvPr>
            <p:ph type="title"/>
          </p:nvPr>
        </p:nvSpPr>
        <p:spPr/>
        <p:txBody>
          <a:bodyPr>
            <a:normAutofit fontScale="90000"/>
          </a:bodyPr>
          <a:lstStyle/>
          <a:p>
            <a:r>
              <a:rPr lang="en-US" dirty="0"/>
              <a:t>Scale and Efficiency</a:t>
            </a:r>
          </a:p>
        </p:txBody>
      </p:sp>
      <p:sp>
        <p:nvSpPr>
          <p:cNvPr id="3" name="Text Placeholder 2">
            <a:extLst>
              <a:ext uri="{FF2B5EF4-FFF2-40B4-BE49-F238E27FC236}">
                <a16:creationId xmlns:a16="http://schemas.microsoft.com/office/drawing/2014/main" id="{39E851F2-9100-FF53-F123-D4F65FF84AF7}"/>
              </a:ext>
            </a:extLst>
          </p:cNvPr>
          <p:cNvSpPr>
            <a:spLocks noGrp="1"/>
          </p:cNvSpPr>
          <p:nvPr>
            <p:ph type="body" sz="quarter" idx="10"/>
          </p:nvPr>
        </p:nvSpPr>
        <p:spPr>
          <a:xfrm>
            <a:off x="2167377" y="2419728"/>
            <a:ext cx="10773371" cy="803546"/>
          </a:xfrm>
        </p:spPr>
        <p:txBody>
          <a:bodyPr>
            <a:normAutofit/>
          </a:bodyPr>
          <a:lstStyle/>
          <a:p>
            <a:r>
              <a:rPr lang="en-US" sz="3200" b="1" dirty="0"/>
              <a:t>Scale</a:t>
            </a:r>
            <a:endParaRPr lang="en-US" dirty="0"/>
          </a:p>
        </p:txBody>
      </p:sp>
      <p:sp>
        <p:nvSpPr>
          <p:cNvPr id="4" name="Content Placeholder 3">
            <a:extLst>
              <a:ext uri="{FF2B5EF4-FFF2-40B4-BE49-F238E27FC236}">
                <a16:creationId xmlns:a16="http://schemas.microsoft.com/office/drawing/2014/main" id="{B5552849-CE2C-39CE-0303-4B296CF1F9CD}"/>
              </a:ext>
            </a:extLst>
          </p:cNvPr>
          <p:cNvSpPr>
            <a:spLocks noGrp="1"/>
          </p:cNvSpPr>
          <p:nvPr>
            <p:ph sz="quarter" idx="11"/>
          </p:nvPr>
        </p:nvSpPr>
        <p:spPr>
          <a:xfrm>
            <a:off x="2167377" y="3260663"/>
            <a:ext cx="20295058" cy="8583279"/>
          </a:xfrm>
        </p:spPr>
        <p:txBody>
          <a:bodyPr anchor="ctr">
            <a:normAutofit/>
          </a:bodyPr>
          <a:lstStyle/>
          <a:p>
            <a:pPr algn="just">
              <a:spcBef>
                <a:spcPts val="0"/>
              </a:spcBef>
            </a:pPr>
            <a:r>
              <a:rPr lang="en-GB" sz="3600" dirty="0">
                <a:latin typeface="Open Sans" panose="020B0606030504020204" pitchFamily="34" charset="0"/>
                <a:ea typeface="Open Sans" panose="020B0606030504020204" pitchFamily="34" charset="0"/>
                <a:cs typeface="Open Sans" panose="020B0606030504020204" pitchFamily="34" charset="0"/>
              </a:rPr>
              <a:t>If changing something comes at inordinate cost, it will likely be deferred</a:t>
            </a:r>
          </a:p>
          <a:p>
            <a:pPr algn="just">
              <a:spcBef>
                <a:spcPts val="0"/>
              </a:spcBef>
            </a:pPr>
            <a:r>
              <a:rPr lang="en-GB" sz="3600" dirty="0">
                <a:latin typeface="Open Sans" panose="020B0606030504020204" pitchFamily="34" charset="0"/>
                <a:ea typeface="Open Sans" panose="020B0606030504020204" pitchFamily="34" charset="0"/>
                <a:cs typeface="Open Sans" panose="020B0606030504020204" pitchFamily="34" charset="0"/>
              </a:rPr>
              <a:t>If costs grow super linearly over time, the operation clearly is not scalable</a:t>
            </a:r>
          </a:p>
          <a:p>
            <a:pPr marL="0" indent="0" algn="just">
              <a:spcBef>
                <a:spcPts val="0"/>
              </a:spcBef>
              <a:buNone/>
            </a:pPr>
            <a:endParaRPr lang="en-GB" sz="3600" dirty="0">
              <a:latin typeface="Open Sans" panose="020B0606030504020204" pitchFamily="34" charset="0"/>
              <a:ea typeface="Open Sans" panose="020B0606030504020204" pitchFamily="34" charset="0"/>
              <a:cs typeface="Open Sans" panose="020B0606030504020204" pitchFamily="34" charset="0"/>
            </a:endParaRPr>
          </a:p>
          <a:p>
            <a:pPr algn="just">
              <a:spcBef>
                <a:spcPts val="0"/>
              </a:spcBef>
            </a:pPr>
            <a:r>
              <a:rPr lang="en-GB" sz="3600" dirty="0">
                <a:latin typeface="Open Sans" panose="020B0606030504020204" pitchFamily="34" charset="0"/>
                <a:ea typeface="Open Sans" panose="020B0606030504020204" pitchFamily="34" charset="0"/>
                <a:cs typeface="Open Sans" panose="020B0606030504020204" pitchFamily="34" charset="0"/>
              </a:rPr>
              <a:t>Eventually, time will take hold and something unexpected will arise that you absolutely must change</a:t>
            </a:r>
          </a:p>
          <a:p>
            <a:pPr algn="just">
              <a:spcBef>
                <a:spcPts val="0"/>
              </a:spcBef>
            </a:pPr>
            <a:r>
              <a:rPr lang="en-GB" sz="3600" dirty="0">
                <a:latin typeface="Open Sans" panose="020B0606030504020204" pitchFamily="34" charset="0"/>
                <a:ea typeface="Open Sans" panose="020B0606030504020204" pitchFamily="34" charset="0"/>
                <a:cs typeface="Open Sans" panose="020B0606030504020204" pitchFamily="34" charset="0"/>
              </a:rPr>
              <a:t>Everything your organization relies upon to produce and maintain code should be scalable in terms of overall cost and resource consumption. Example: human costs, traditional resources, the development of that software, codebase.</a:t>
            </a:r>
          </a:p>
          <a:p>
            <a:pPr marL="0" indent="0" algn="just">
              <a:spcBef>
                <a:spcPts val="0"/>
              </a:spcBef>
              <a:buNone/>
            </a:pPr>
            <a:endParaRPr lang="en-GB" sz="3600" dirty="0">
              <a:latin typeface="Open Sans" panose="020B0606030504020204" pitchFamily="34" charset="0"/>
              <a:ea typeface="Open Sans" panose="020B0606030504020204" pitchFamily="34" charset="0"/>
              <a:cs typeface="Open Sans" panose="020B0606030504020204" pitchFamily="34" charset="0"/>
            </a:endParaRPr>
          </a:p>
          <a:p>
            <a:pPr algn="just">
              <a:spcBef>
                <a:spcPts val="0"/>
              </a:spcBef>
            </a:pPr>
            <a:r>
              <a:rPr lang="en-GB" sz="3600" dirty="0">
                <a:latin typeface="Open Sans" panose="020B0606030504020204" pitchFamily="34" charset="0"/>
                <a:ea typeface="Open Sans" panose="020B0606030504020204" pitchFamily="34" charset="0"/>
                <a:cs typeface="Open Sans" panose="020B0606030504020204" pitchFamily="34" charset="0"/>
              </a:rPr>
              <a:t>In particular, everything your organization must do repeatedly should be scalable in terms of human effort</a:t>
            </a:r>
          </a:p>
        </p:txBody>
      </p:sp>
    </p:spTree>
    <p:extLst>
      <p:ext uri="{BB962C8B-B14F-4D97-AF65-F5344CB8AC3E}">
        <p14:creationId xmlns:p14="http://schemas.microsoft.com/office/powerpoint/2010/main" val="1544250745"/>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9C4C09-62A6-4EAD-480F-E66422499F9C}"/>
              </a:ext>
            </a:extLst>
          </p:cNvPr>
          <p:cNvSpPr>
            <a:spLocks noGrp="1"/>
          </p:cNvSpPr>
          <p:nvPr>
            <p:ph type="title"/>
          </p:nvPr>
        </p:nvSpPr>
        <p:spPr/>
        <p:txBody>
          <a:bodyPr>
            <a:normAutofit fontScale="90000"/>
          </a:bodyPr>
          <a:lstStyle/>
          <a:p>
            <a:r>
              <a:rPr lang="en-US" dirty="0"/>
              <a:t>Scale and Efficiency</a:t>
            </a:r>
          </a:p>
        </p:txBody>
      </p:sp>
      <p:sp>
        <p:nvSpPr>
          <p:cNvPr id="3" name="Text Placeholder 2">
            <a:extLst>
              <a:ext uri="{FF2B5EF4-FFF2-40B4-BE49-F238E27FC236}">
                <a16:creationId xmlns:a16="http://schemas.microsoft.com/office/drawing/2014/main" id="{39E851F2-9100-FF53-F123-D4F65FF84AF7}"/>
              </a:ext>
            </a:extLst>
          </p:cNvPr>
          <p:cNvSpPr>
            <a:spLocks noGrp="1"/>
          </p:cNvSpPr>
          <p:nvPr>
            <p:ph type="body" sz="quarter" idx="10"/>
          </p:nvPr>
        </p:nvSpPr>
        <p:spPr>
          <a:xfrm>
            <a:off x="2167377" y="2419728"/>
            <a:ext cx="10773371" cy="803546"/>
          </a:xfrm>
        </p:spPr>
        <p:txBody>
          <a:bodyPr>
            <a:normAutofit fontScale="92500"/>
          </a:bodyPr>
          <a:lstStyle/>
          <a:p>
            <a:r>
              <a:rPr lang="en-GB" sz="3200" b="1" dirty="0"/>
              <a:t>Factors that Affect the Flexibility of a Codebase</a:t>
            </a:r>
            <a:endParaRPr lang="en-US" dirty="0"/>
          </a:p>
        </p:txBody>
      </p:sp>
      <p:sp>
        <p:nvSpPr>
          <p:cNvPr id="4" name="Content Placeholder 3">
            <a:extLst>
              <a:ext uri="{FF2B5EF4-FFF2-40B4-BE49-F238E27FC236}">
                <a16:creationId xmlns:a16="http://schemas.microsoft.com/office/drawing/2014/main" id="{B5552849-CE2C-39CE-0303-4B296CF1F9CD}"/>
              </a:ext>
            </a:extLst>
          </p:cNvPr>
          <p:cNvSpPr>
            <a:spLocks noGrp="1"/>
          </p:cNvSpPr>
          <p:nvPr>
            <p:ph sz="quarter" idx="11"/>
          </p:nvPr>
        </p:nvSpPr>
        <p:spPr>
          <a:xfrm>
            <a:off x="2167377" y="3260662"/>
            <a:ext cx="20295058" cy="10455337"/>
          </a:xfrm>
        </p:spPr>
        <p:txBody>
          <a:bodyPr anchor="ctr">
            <a:normAutofit/>
          </a:bodyPr>
          <a:lstStyle/>
          <a:p>
            <a:pPr algn="just">
              <a:spcBef>
                <a:spcPts val="0"/>
              </a:spcBef>
            </a:pPr>
            <a:r>
              <a:rPr lang="en-GB" sz="3600" b="1" dirty="0">
                <a:latin typeface="Open Sans" panose="020B0606030504020204" pitchFamily="34" charset="0"/>
                <a:ea typeface="Open Sans" panose="020B0606030504020204" pitchFamily="34" charset="0"/>
                <a:cs typeface="Open Sans" panose="020B0606030504020204" pitchFamily="34" charset="0"/>
              </a:rPr>
              <a:t>Expertise</a:t>
            </a:r>
          </a:p>
          <a:p>
            <a:pPr lvl="1" algn="just">
              <a:spcBef>
                <a:spcPts val="0"/>
              </a:spcBef>
            </a:pPr>
            <a:r>
              <a:rPr lang="en-GB" sz="3600" dirty="0">
                <a:latin typeface="Open Sans" panose="020B0606030504020204" pitchFamily="34" charset="0"/>
                <a:ea typeface="Open Sans" panose="020B0606030504020204" pitchFamily="34" charset="0"/>
                <a:cs typeface="Open Sans" panose="020B0606030504020204" pitchFamily="34" charset="0"/>
              </a:rPr>
              <a:t>Know how to do. Example: Have done hundreds of compiler upgrades across many platforms</a:t>
            </a:r>
          </a:p>
          <a:p>
            <a:pPr marL="609600" lvl="1" indent="0" algn="just">
              <a:spcBef>
                <a:spcPts val="0"/>
              </a:spcBef>
              <a:buNone/>
            </a:pPr>
            <a:endParaRPr lang="en-GB" sz="3600" dirty="0">
              <a:latin typeface="Open Sans" panose="020B0606030504020204" pitchFamily="34" charset="0"/>
              <a:ea typeface="Open Sans" panose="020B0606030504020204" pitchFamily="34" charset="0"/>
              <a:cs typeface="Open Sans" panose="020B0606030504020204" pitchFamily="34" charset="0"/>
            </a:endParaRPr>
          </a:p>
          <a:p>
            <a:pPr algn="just">
              <a:spcBef>
                <a:spcPts val="0"/>
              </a:spcBef>
            </a:pPr>
            <a:r>
              <a:rPr lang="en-GB" sz="3600" b="1" dirty="0">
                <a:latin typeface="Open Sans" panose="020B0606030504020204" pitchFamily="34" charset="0"/>
                <a:ea typeface="Open Sans" panose="020B0606030504020204" pitchFamily="34" charset="0"/>
                <a:cs typeface="Open Sans" panose="020B0606030504020204" pitchFamily="34" charset="0"/>
              </a:rPr>
              <a:t>Stability</a:t>
            </a:r>
          </a:p>
          <a:p>
            <a:pPr lvl="1" algn="just">
              <a:spcBef>
                <a:spcPts val="0"/>
              </a:spcBef>
            </a:pPr>
            <a:r>
              <a:rPr lang="en-GB" sz="3600" dirty="0">
                <a:latin typeface="Open Sans" panose="020B0606030504020204" pitchFamily="34" charset="0"/>
                <a:ea typeface="Open Sans" panose="020B0606030504020204" pitchFamily="34" charset="0"/>
                <a:cs typeface="Open Sans" panose="020B0606030504020204" pitchFamily="34" charset="0"/>
              </a:rPr>
              <a:t>Less change between releases by adopting releases more regularly</a:t>
            </a:r>
          </a:p>
          <a:p>
            <a:pPr marL="609600" lvl="1" indent="0" algn="just">
              <a:spcBef>
                <a:spcPts val="0"/>
              </a:spcBef>
              <a:buNone/>
            </a:pPr>
            <a:endParaRPr lang="en-GB" sz="3600" dirty="0">
              <a:latin typeface="Open Sans" panose="020B0606030504020204" pitchFamily="34" charset="0"/>
              <a:ea typeface="Open Sans" panose="020B0606030504020204" pitchFamily="34" charset="0"/>
              <a:cs typeface="Open Sans" panose="020B0606030504020204" pitchFamily="34" charset="0"/>
            </a:endParaRPr>
          </a:p>
          <a:p>
            <a:pPr algn="just">
              <a:spcBef>
                <a:spcPts val="0"/>
              </a:spcBef>
            </a:pPr>
            <a:r>
              <a:rPr lang="en-GB" sz="3600" b="1" dirty="0">
                <a:latin typeface="Open Sans" panose="020B0606030504020204" pitchFamily="34" charset="0"/>
                <a:ea typeface="Open Sans" panose="020B0606030504020204" pitchFamily="34" charset="0"/>
                <a:cs typeface="Open Sans" panose="020B0606030504020204" pitchFamily="34" charset="0"/>
              </a:rPr>
              <a:t>Conformity</a:t>
            </a:r>
          </a:p>
          <a:p>
            <a:pPr lvl="1" algn="just">
              <a:spcBef>
                <a:spcPts val="0"/>
              </a:spcBef>
            </a:pPr>
            <a:r>
              <a:rPr lang="en-GB" sz="3600" dirty="0">
                <a:latin typeface="Open Sans" panose="020B0606030504020204" pitchFamily="34" charset="0"/>
                <a:ea typeface="Open Sans" panose="020B0606030504020204" pitchFamily="34" charset="0"/>
                <a:cs typeface="Open Sans" panose="020B0606030504020204" pitchFamily="34" charset="0"/>
              </a:rPr>
              <a:t>Less code that hasn’t been through an upgrade already</a:t>
            </a:r>
          </a:p>
          <a:p>
            <a:pPr marL="609600" lvl="1" indent="0" algn="just">
              <a:spcBef>
                <a:spcPts val="0"/>
              </a:spcBef>
              <a:buNone/>
            </a:pPr>
            <a:endParaRPr lang="en-GB" sz="3600" dirty="0">
              <a:latin typeface="Open Sans" panose="020B0606030504020204" pitchFamily="34" charset="0"/>
              <a:ea typeface="Open Sans" panose="020B0606030504020204" pitchFamily="34" charset="0"/>
              <a:cs typeface="Open Sans" panose="020B0606030504020204" pitchFamily="34" charset="0"/>
            </a:endParaRPr>
          </a:p>
          <a:p>
            <a:pPr algn="just">
              <a:spcBef>
                <a:spcPts val="0"/>
              </a:spcBef>
            </a:pPr>
            <a:r>
              <a:rPr lang="en-GB" sz="3600" b="1" dirty="0">
                <a:latin typeface="Open Sans" panose="020B0606030504020204" pitchFamily="34" charset="0"/>
                <a:ea typeface="Open Sans" panose="020B0606030504020204" pitchFamily="34" charset="0"/>
                <a:cs typeface="Open Sans" panose="020B0606030504020204" pitchFamily="34" charset="0"/>
              </a:rPr>
              <a:t>Familiarity</a:t>
            </a:r>
          </a:p>
          <a:p>
            <a:pPr lvl="1" algn="just">
              <a:spcBef>
                <a:spcPts val="0"/>
              </a:spcBef>
            </a:pPr>
            <a:r>
              <a:rPr lang="en-GB" sz="3600" dirty="0">
                <a:latin typeface="Open Sans" panose="020B0606030504020204" pitchFamily="34" charset="0"/>
                <a:ea typeface="Open Sans" panose="020B0606030504020204" pitchFamily="34" charset="0"/>
                <a:cs typeface="Open Sans" panose="020B0606030504020204" pitchFamily="34" charset="0"/>
              </a:rPr>
              <a:t>Because of the regularity, redundancies can be spotted easily in the process of performing an upgrade and attempt to automate</a:t>
            </a:r>
          </a:p>
          <a:p>
            <a:pPr marL="609600" lvl="1" indent="0" algn="just">
              <a:spcBef>
                <a:spcPts val="0"/>
              </a:spcBef>
              <a:buNone/>
            </a:pPr>
            <a:endParaRPr lang="en-GB" sz="3600" dirty="0">
              <a:latin typeface="Open Sans" panose="020B0606030504020204" pitchFamily="34" charset="0"/>
              <a:ea typeface="Open Sans" panose="020B0606030504020204" pitchFamily="34" charset="0"/>
              <a:cs typeface="Open Sans" panose="020B0606030504020204" pitchFamily="34" charset="0"/>
            </a:endParaRPr>
          </a:p>
          <a:p>
            <a:pPr algn="just">
              <a:spcBef>
                <a:spcPts val="0"/>
              </a:spcBef>
            </a:pPr>
            <a:r>
              <a:rPr lang="en-GB" sz="3600" b="1" dirty="0">
                <a:latin typeface="Open Sans" panose="020B0606030504020204" pitchFamily="34" charset="0"/>
                <a:ea typeface="Open Sans" panose="020B0606030504020204" pitchFamily="34" charset="0"/>
                <a:cs typeface="Open Sans" panose="020B0606030504020204" pitchFamily="34" charset="0"/>
              </a:rPr>
              <a:t>Policy</a:t>
            </a:r>
          </a:p>
          <a:p>
            <a:pPr lvl="1" algn="just">
              <a:spcBef>
                <a:spcPts val="0"/>
              </a:spcBef>
            </a:pPr>
            <a:r>
              <a:rPr lang="en-GB" sz="3600" dirty="0">
                <a:latin typeface="Open Sans" panose="020B0606030504020204" pitchFamily="34" charset="0"/>
                <a:ea typeface="Open Sans" panose="020B0606030504020204" pitchFamily="34" charset="0"/>
                <a:cs typeface="Open Sans" panose="020B0606030504020204" pitchFamily="34" charset="0"/>
              </a:rPr>
              <a:t>The net effect of these processes is that upgrades remain feasible because infrastructure teams do not need to worry about every unknown usage, only the ones that are visible in our CI systems.</a:t>
            </a:r>
          </a:p>
        </p:txBody>
      </p:sp>
    </p:spTree>
    <p:extLst>
      <p:ext uri="{BB962C8B-B14F-4D97-AF65-F5344CB8AC3E}">
        <p14:creationId xmlns:p14="http://schemas.microsoft.com/office/powerpoint/2010/main" val="270535506"/>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9C4C09-62A6-4EAD-480F-E66422499F9C}"/>
              </a:ext>
            </a:extLst>
          </p:cNvPr>
          <p:cNvSpPr>
            <a:spLocks noGrp="1"/>
          </p:cNvSpPr>
          <p:nvPr>
            <p:ph type="title"/>
          </p:nvPr>
        </p:nvSpPr>
        <p:spPr/>
        <p:txBody>
          <a:bodyPr>
            <a:normAutofit fontScale="90000"/>
          </a:bodyPr>
          <a:lstStyle/>
          <a:p>
            <a:r>
              <a:rPr lang="en-US" dirty="0"/>
              <a:t>Scale and Efficiency</a:t>
            </a:r>
          </a:p>
        </p:txBody>
      </p:sp>
      <p:sp>
        <p:nvSpPr>
          <p:cNvPr id="3" name="Text Placeholder 2">
            <a:extLst>
              <a:ext uri="{FF2B5EF4-FFF2-40B4-BE49-F238E27FC236}">
                <a16:creationId xmlns:a16="http://schemas.microsoft.com/office/drawing/2014/main" id="{39E851F2-9100-FF53-F123-D4F65FF84AF7}"/>
              </a:ext>
            </a:extLst>
          </p:cNvPr>
          <p:cNvSpPr>
            <a:spLocks noGrp="1"/>
          </p:cNvSpPr>
          <p:nvPr>
            <p:ph type="body" sz="quarter" idx="10"/>
          </p:nvPr>
        </p:nvSpPr>
        <p:spPr>
          <a:xfrm>
            <a:off x="2167377" y="2419728"/>
            <a:ext cx="10773371" cy="803546"/>
          </a:xfrm>
        </p:spPr>
        <p:txBody>
          <a:bodyPr>
            <a:normAutofit/>
          </a:bodyPr>
          <a:lstStyle/>
          <a:p>
            <a:r>
              <a:rPr lang="en-GB" sz="3200" b="1" dirty="0"/>
              <a:t>Shifting left</a:t>
            </a:r>
            <a:endParaRPr lang="en-US" dirty="0"/>
          </a:p>
        </p:txBody>
      </p:sp>
      <p:sp>
        <p:nvSpPr>
          <p:cNvPr id="4" name="Content Placeholder 3">
            <a:extLst>
              <a:ext uri="{FF2B5EF4-FFF2-40B4-BE49-F238E27FC236}">
                <a16:creationId xmlns:a16="http://schemas.microsoft.com/office/drawing/2014/main" id="{B5552849-CE2C-39CE-0303-4B296CF1F9CD}"/>
              </a:ext>
            </a:extLst>
          </p:cNvPr>
          <p:cNvSpPr>
            <a:spLocks noGrp="1"/>
          </p:cNvSpPr>
          <p:nvPr>
            <p:ph sz="quarter" idx="11"/>
          </p:nvPr>
        </p:nvSpPr>
        <p:spPr>
          <a:xfrm>
            <a:off x="2167377" y="3260663"/>
            <a:ext cx="20295058" cy="8583280"/>
          </a:xfrm>
        </p:spPr>
        <p:txBody>
          <a:bodyPr anchor="b">
            <a:normAutofit/>
          </a:bodyPr>
          <a:lstStyle/>
          <a:p>
            <a:pPr algn="just">
              <a:spcBef>
                <a:spcPts val="0"/>
              </a:spcBef>
            </a:pPr>
            <a:r>
              <a:rPr lang="en-GB" sz="3600" dirty="0">
                <a:latin typeface="Open Sans" panose="020B0606030504020204" pitchFamily="34" charset="0"/>
                <a:ea typeface="Open Sans" panose="020B0606030504020204" pitchFamily="34" charset="0"/>
                <a:cs typeface="Open Sans" panose="020B0606030504020204" pitchFamily="34" charset="0"/>
              </a:rPr>
              <a:t>Shifting problem detection to the “left” earlier on this timeline makes it cheaper to fix than waiting longer</a:t>
            </a:r>
          </a:p>
        </p:txBody>
      </p:sp>
      <p:pic>
        <p:nvPicPr>
          <p:cNvPr id="5" name="Picture 4" descr="A picture containing shape&#10;&#10;Description automatically generated">
            <a:extLst>
              <a:ext uri="{FF2B5EF4-FFF2-40B4-BE49-F238E27FC236}">
                <a16:creationId xmlns:a16="http://schemas.microsoft.com/office/drawing/2014/main" id="{2BC8B2FA-84AF-383C-16E6-FFA2D56AF12F}"/>
              </a:ext>
            </a:extLst>
          </p:cNvPr>
          <p:cNvPicPr>
            <a:picLocks noChangeAspect="1"/>
          </p:cNvPicPr>
          <p:nvPr/>
        </p:nvPicPr>
        <p:blipFill>
          <a:blip r:embed="rId2"/>
          <a:stretch>
            <a:fillRect/>
          </a:stretch>
        </p:blipFill>
        <p:spPr>
          <a:xfrm>
            <a:off x="4092677" y="3223274"/>
            <a:ext cx="16198646" cy="7232063"/>
          </a:xfrm>
          <a:prstGeom prst="rect">
            <a:avLst/>
          </a:prstGeom>
          <a:ln>
            <a:solidFill>
              <a:schemeClr val="tx1"/>
            </a:solidFill>
          </a:ln>
        </p:spPr>
      </p:pic>
    </p:spTree>
    <p:extLst>
      <p:ext uri="{BB962C8B-B14F-4D97-AF65-F5344CB8AC3E}">
        <p14:creationId xmlns:p14="http://schemas.microsoft.com/office/powerpoint/2010/main" val="1323100308"/>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9C4C09-62A6-4EAD-480F-E66422499F9C}"/>
              </a:ext>
            </a:extLst>
          </p:cNvPr>
          <p:cNvSpPr>
            <a:spLocks noGrp="1"/>
          </p:cNvSpPr>
          <p:nvPr>
            <p:ph type="title"/>
          </p:nvPr>
        </p:nvSpPr>
        <p:spPr/>
        <p:txBody>
          <a:bodyPr>
            <a:normAutofit fontScale="90000"/>
          </a:bodyPr>
          <a:lstStyle/>
          <a:p>
            <a:r>
              <a:rPr lang="en-US" dirty="0"/>
              <a:t>Trade-offs and costs</a:t>
            </a:r>
          </a:p>
        </p:txBody>
      </p:sp>
      <p:sp>
        <p:nvSpPr>
          <p:cNvPr id="3" name="Text Placeholder 2">
            <a:extLst>
              <a:ext uri="{FF2B5EF4-FFF2-40B4-BE49-F238E27FC236}">
                <a16:creationId xmlns:a16="http://schemas.microsoft.com/office/drawing/2014/main" id="{39E851F2-9100-FF53-F123-D4F65FF84AF7}"/>
              </a:ext>
            </a:extLst>
          </p:cNvPr>
          <p:cNvSpPr>
            <a:spLocks noGrp="1"/>
          </p:cNvSpPr>
          <p:nvPr>
            <p:ph type="body" sz="quarter" idx="10"/>
          </p:nvPr>
        </p:nvSpPr>
        <p:spPr>
          <a:xfrm>
            <a:off x="2167377" y="2419728"/>
            <a:ext cx="10773371" cy="803546"/>
          </a:xfrm>
        </p:spPr>
        <p:txBody>
          <a:bodyPr>
            <a:normAutofit/>
          </a:bodyPr>
          <a:lstStyle/>
          <a:p>
            <a:r>
              <a:rPr lang="en-GB" sz="3200" b="1" dirty="0"/>
              <a:t>Trade-offs</a:t>
            </a:r>
            <a:endParaRPr lang="en-US" dirty="0"/>
          </a:p>
        </p:txBody>
      </p:sp>
      <p:sp>
        <p:nvSpPr>
          <p:cNvPr id="4" name="Content Placeholder 3">
            <a:extLst>
              <a:ext uri="{FF2B5EF4-FFF2-40B4-BE49-F238E27FC236}">
                <a16:creationId xmlns:a16="http://schemas.microsoft.com/office/drawing/2014/main" id="{B5552849-CE2C-39CE-0303-4B296CF1F9CD}"/>
              </a:ext>
            </a:extLst>
          </p:cNvPr>
          <p:cNvSpPr>
            <a:spLocks noGrp="1"/>
          </p:cNvSpPr>
          <p:nvPr>
            <p:ph sz="quarter" idx="11"/>
          </p:nvPr>
        </p:nvSpPr>
        <p:spPr>
          <a:xfrm>
            <a:off x="2167377" y="3260663"/>
            <a:ext cx="20295058" cy="8583280"/>
          </a:xfrm>
        </p:spPr>
        <p:txBody>
          <a:bodyPr anchor="ctr">
            <a:normAutofit/>
          </a:bodyPr>
          <a:lstStyle/>
          <a:p>
            <a:pPr algn="just">
              <a:spcBef>
                <a:spcPts val="0"/>
              </a:spcBef>
            </a:pPr>
            <a:r>
              <a:rPr lang="en-GB" sz="3600" dirty="0">
                <a:latin typeface="Open Sans" panose="020B0606030504020204" pitchFamily="34" charset="0"/>
                <a:ea typeface="Open Sans" panose="020B0606030504020204" pitchFamily="34" charset="0"/>
                <a:cs typeface="Open Sans" panose="020B0606030504020204" pitchFamily="34" charset="0"/>
              </a:rPr>
              <a:t>Understand how to program, understand the lifetime of the maintained software, and understand how to maintain as scaling up with more engineers producing and maintaining new features</a:t>
            </a:r>
          </a:p>
          <a:p>
            <a:pPr marL="0" indent="0" algn="just">
              <a:spcBef>
                <a:spcPts val="0"/>
              </a:spcBef>
              <a:buNone/>
            </a:pPr>
            <a:endParaRPr lang="en-GB" sz="3600" dirty="0">
              <a:latin typeface="Open Sans" panose="020B0606030504020204" pitchFamily="34" charset="0"/>
              <a:ea typeface="Open Sans" panose="020B0606030504020204" pitchFamily="34" charset="0"/>
              <a:cs typeface="Open Sans" panose="020B0606030504020204" pitchFamily="34" charset="0"/>
            </a:endParaRPr>
          </a:p>
          <a:p>
            <a:pPr algn="just">
              <a:spcBef>
                <a:spcPts val="0"/>
              </a:spcBef>
            </a:pPr>
            <a:r>
              <a:rPr lang="en-GB" sz="3600" dirty="0">
                <a:latin typeface="Open Sans" panose="020B0606030504020204" pitchFamily="34" charset="0"/>
                <a:ea typeface="Open Sans" panose="020B0606030504020204" pitchFamily="34" charset="0"/>
                <a:cs typeface="Open Sans" panose="020B0606030504020204" pitchFamily="34" charset="0"/>
              </a:rPr>
              <a:t>All that is left is to </a:t>
            </a:r>
            <a:r>
              <a:rPr lang="en-GB" sz="3600" b="1" dirty="0">
                <a:latin typeface="Open Sans" panose="020B0606030504020204" pitchFamily="34" charset="0"/>
                <a:ea typeface="Open Sans" panose="020B0606030504020204" pitchFamily="34" charset="0"/>
                <a:cs typeface="Open Sans" panose="020B0606030504020204" pitchFamily="34" charset="0"/>
              </a:rPr>
              <a:t>make good decisions</a:t>
            </a:r>
          </a:p>
          <a:p>
            <a:pPr algn="just">
              <a:spcBef>
                <a:spcPts val="0"/>
              </a:spcBef>
            </a:pPr>
            <a:r>
              <a:rPr lang="en-GB" sz="3600" dirty="0">
                <a:latin typeface="Open Sans" panose="020B0606030504020204" pitchFamily="34" charset="0"/>
                <a:ea typeface="Open Sans" panose="020B0606030504020204" pitchFamily="34" charset="0"/>
                <a:cs typeface="Open Sans" panose="020B0606030504020204" pitchFamily="34" charset="0"/>
              </a:rPr>
              <a:t>Decisions </a:t>
            </a:r>
            <a:r>
              <a:rPr lang="en-GB" sz="3600" dirty="0">
                <a:latin typeface="Open Sans" panose="020B0606030504020204" pitchFamily="34" charset="0"/>
                <a:ea typeface="Open Sans" panose="020B0606030504020204" pitchFamily="34" charset="0"/>
                <a:cs typeface="Open Sans" panose="020B0606030504020204" pitchFamily="34" charset="0"/>
                <a:sym typeface="Wingdings" pitchFamily="2" charset="2"/>
              </a:rPr>
              <a:t></a:t>
            </a:r>
            <a:r>
              <a:rPr lang="en-GB" sz="3600" dirty="0">
                <a:latin typeface="Open Sans" panose="020B0606030504020204" pitchFamily="34" charset="0"/>
                <a:ea typeface="Open Sans" panose="020B0606030504020204" pitchFamily="34" charset="0"/>
                <a:cs typeface="Open Sans" panose="020B0606030504020204" pitchFamily="34" charset="0"/>
              </a:rPr>
              <a:t> impact </a:t>
            </a:r>
            <a:r>
              <a:rPr lang="en-GB" sz="3600" b="1" dirty="0">
                <a:latin typeface="Open Sans" panose="020B0606030504020204" pitchFamily="34" charset="0"/>
                <a:ea typeface="Open Sans" panose="020B0606030504020204" pitchFamily="34" charset="0"/>
                <a:cs typeface="Open Sans" panose="020B0606030504020204" pitchFamily="34" charset="0"/>
              </a:rPr>
              <a:t>costs</a:t>
            </a:r>
          </a:p>
          <a:p>
            <a:pPr marL="0" indent="0" algn="just">
              <a:spcBef>
                <a:spcPts val="0"/>
              </a:spcBef>
              <a:buNone/>
            </a:pPr>
            <a:endParaRPr lang="en-GB" sz="3600" dirty="0">
              <a:latin typeface="Open Sans" panose="020B0606030504020204" pitchFamily="34" charset="0"/>
              <a:ea typeface="Open Sans" panose="020B0606030504020204" pitchFamily="34" charset="0"/>
              <a:cs typeface="Open Sans" panose="020B0606030504020204" pitchFamily="34" charset="0"/>
            </a:endParaRPr>
          </a:p>
          <a:p>
            <a:pPr algn="just">
              <a:spcBef>
                <a:spcPts val="0"/>
              </a:spcBef>
            </a:pPr>
            <a:r>
              <a:rPr lang="en-GB" sz="3600" dirty="0">
                <a:latin typeface="Open Sans" panose="020B0606030504020204" pitchFamily="34" charset="0"/>
                <a:ea typeface="Open Sans" panose="020B0606030504020204" pitchFamily="34" charset="0"/>
                <a:cs typeface="Open Sans" panose="020B0606030504020204" pitchFamily="34" charset="0"/>
              </a:rPr>
              <a:t>Cost </a:t>
            </a:r>
            <a:r>
              <a:rPr lang="en-GB" sz="3600" dirty="0">
                <a:latin typeface="Open Sans" panose="020B0606030504020204" pitchFamily="34" charset="0"/>
                <a:ea typeface="Open Sans" panose="020B0606030504020204" pitchFamily="34" charset="0"/>
                <a:cs typeface="Open Sans" panose="020B0606030504020204" pitchFamily="34" charset="0"/>
                <a:sym typeface="Wingdings" pitchFamily="2" charset="2"/>
              </a:rPr>
              <a:t> </a:t>
            </a:r>
            <a:r>
              <a:rPr lang="en-GB" sz="3600" dirty="0">
                <a:latin typeface="Open Sans" panose="020B0606030504020204" pitchFamily="34" charset="0"/>
                <a:ea typeface="Open Sans" panose="020B0606030504020204" pitchFamily="34" charset="0"/>
                <a:cs typeface="Open Sans" panose="020B0606030504020204" pitchFamily="34" charset="0"/>
              </a:rPr>
              <a:t>effort and can involve any or all of these factors:</a:t>
            </a:r>
          </a:p>
          <a:p>
            <a:pPr lvl="1" algn="just">
              <a:spcBef>
                <a:spcPts val="0"/>
              </a:spcBef>
            </a:pPr>
            <a:r>
              <a:rPr lang="en-GB" sz="3600" dirty="0">
                <a:latin typeface="Open Sans" panose="020B0606030504020204" pitchFamily="34" charset="0"/>
                <a:ea typeface="Open Sans" panose="020B0606030504020204" pitchFamily="34" charset="0"/>
                <a:cs typeface="Open Sans" panose="020B0606030504020204" pitchFamily="34" charset="0"/>
              </a:rPr>
              <a:t>Financial costs </a:t>
            </a:r>
            <a:r>
              <a:rPr lang="en-GB" sz="3600" dirty="0">
                <a:latin typeface="Open Sans" panose="020B0606030504020204" pitchFamily="34" charset="0"/>
                <a:ea typeface="Open Sans" panose="020B0606030504020204" pitchFamily="34" charset="0"/>
                <a:cs typeface="Open Sans" panose="020B0606030504020204" pitchFamily="34" charset="0"/>
                <a:sym typeface="Wingdings" pitchFamily="2" charset="2"/>
              </a:rPr>
              <a:t></a:t>
            </a:r>
            <a:r>
              <a:rPr lang="en-GB" sz="3600" dirty="0">
                <a:latin typeface="Open Sans" panose="020B0606030504020204" pitchFamily="34" charset="0"/>
                <a:ea typeface="Open Sans" panose="020B0606030504020204" pitchFamily="34" charset="0"/>
                <a:cs typeface="Open Sans" panose="020B0606030504020204" pitchFamily="34" charset="0"/>
              </a:rPr>
              <a:t> money</a:t>
            </a:r>
          </a:p>
          <a:p>
            <a:pPr lvl="1" algn="just">
              <a:spcBef>
                <a:spcPts val="0"/>
              </a:spcBef>
            </a:pPr>
            <a:r>
              <a:rPr lang="en-GB" sz="3600" dirty="0">
                <a:latin typeface="Open Sans" panose="020B0606030504020204" pitchFamily="34" charset="0"/>
                <a:ea typeface="Open Sans" panose="020B0606030504020204" pitchFamily="34" charset="0"/>
                <a:cs typeface="Open Sans" panose="020B0606030504020204" pitchFamily="34" charset="0"/>
              </a:rPr>
              <a:t>Resource costs </a:t>
            </a:r>
            <a:r>
              <a:rPr lang="en-GB" sz="3600" dirty="0">
                <a:latin typeface="Open Sans" panose="020B0606030504020204" pitchFamily="34" charset="0"/>
                <a:ea typeface="Open Sans" panose="020B0606030504020204" pitchFamily="34" charset="0"/>
                <a:cs typeface="Open Sans" panose="020B0606030504020204" pitchFamily="34" charset="0"/>
                <a:sym typeface="Wingdings" pitchFamily="2" charset="2"/>
              </a:rPr>
              <a:t></a:t>
            </a:r>
            <a:r>
              <a:rPr lang="en-GB" sz="3600" dirty="0">
                <a:latin typeface="Open Sans" panose="020B0606030504020204" pitchFamily="34" charset="0"/>
                <a:ea typeface="Open Sans" panose="020B0606030504020204" pitchFamily="34" charset="0"/>
                <a:cs typeface="Open Sans" panose="020B0606030504020204" pitchFamily="34" charset="0"/>
              </a:rPr>
              <a:t> CPU time</a:t>
            </a:r>
          </a:p>
          <a:p>
            <a:pPr lvl="1" algn="just">
              <a:spcBef>
                <a:spcPts val="0"/>
              </a:spcBef>
            </a:pPr>
            <a:r>
              <a:rPr lang="en-GB" sz="3600" dirty="0">
                <a:latin typeface="Open Sans" panose="020B0606030504020204" pitchFamily="34" charset="0"/>
                <a:ea typeface="Open Sans" panose="020B0606030504020204" pitchFamily="34" charset="0"/>
                <a:cs typeface="Open Sans" panose="020B0606030504020204" pitchFamily="34" charset="0"/>
              </a:rPr>
              <a:t>Personnel costs </a:t>
            </a:r>
            <a:r>
              <a:rPr lang="en-GB" sz="3600" dirty="0">
                <a:latin typeface="Open Sans" panose="020B0606030504020204" pitchFamily="34" charset="0"/>
                <a:ea typeface="Open Sans" panose="020B0606030504020204" pitchFamily="34" charset="0"/>
                <a:cs typeface="Open Sans" panose="020B0606030504020204" pitchFamily="34" charset="0"/>
                <a:sym typeface="Wingdings" pitchFamily="2" charset="2"/>
              </a:rPr>
              <a:t></a:t>
            </a:r>
            <a:r>
              <a:rPr lang="en-GB" sz="3600" dirty="0">
                <a:latin typeface="Open Sans" panose="020B0606030504020204" pitchFamily="34" charset="0"/>
                <a:ea typeface="Open Sans" panose="020B0606030504020204" pitchFamily="34" charset="0"/>
                <a:cs typeface="Open Sans" panose="020B0606030504020204" pitchFamily="34" charset="0"/>
              </a:rPr>
              <a:t> engineering effort</a:t>
            </a:r>
          </a:p>
          <a:p>
            <a:pPr lvl="1" algn="just">
              <a:spcBef>
                <a:spcPts val="0"/>
              </a:spcBef>
            </a:pPr>
            <a:r>
              <a:rPr lang="en-GB" sz="3600" dirty="0">
                <a:latin typeface="Open Sans" panose="020B0606030504020204" pitchFamily="34" charset="0"/>
                <a:ea typeface="Open Sans" panose="020B0606030504020204" pitchFamily="34" charset="0"/>
                <a:cs typeface="Open Sans" panose="020B0606030504020204" pitchFamily="34" charset="0"/>
              </a:rPr>
              <a:t>Transaction costs </a:t>
            </a:r>
            <a:r>
              <a:rPr lang="en-GB" sz="3600" dirty="0">
                <a:latin typeface="Open Sans" panose="020B0606030504020204" pitchFamily="34" charset="0"/>
                <a:ea typeface="Open Sans" panose="020B0606030504020204" pitchFamily="34" charset="0"/>
                <a:cs typeface="Open Sans" panose="020B0606030504020204" pitchFamily="34" charset="0"/>
                <a:sym typeface="Wingdings" pitchFamily="2" charset="2"/>
              </a:rPr>
              <a:t></a:t>
            </a:r>
            <a:r>
              <a:rPr lang="en-GB" sz="3600" dirty="0">
                <a:latin typeface="Open Sans" panose="020B0606030504020204" pitchFamily="34" charset="0"/>
                <a:ea typeface="Open Sans" panose="020B0606030504020204" pitchFamily="34" charset="0"/>
                <a:cs typeface="Open Sans" panose="020B0606030504020204" pitchFamily="34" charset="0"/>
              </a:rPr>
              <a:t> what does it cost to take action?</a:t>
            </a:r>
          </a:p>
          <a:p>
            <a:pPr lvl="1" algn="just">
              <a:spcBef>
                <a:spcPts val="0"/>
              </a:spcBef>
            </a:pPr>
            <a:r>
              <a:rPr lang="en-GB" sz="3600" dirty="0">
                <a:latin typeface="Open Sans" panose="020B0606030504020204" pitchFamily="34" charset="0"/>
                <a:ea typeface="Open Sans" panose="020B0606030504020204" pitchFamily="34" charset="0"/>
                <a:cs typeface="Open Sans" panose="020B0606030504020204" pitchFamily="34" charset="0"/>
              </a:rPr>
              <a:t>Opportunity costs </a:t>
            </a:r>
            <a:r>
              <a:rPr lang="en-GB" sz="3600" dirty="0">
                <a:latin typeface="Open Sans" panose="020B0606030504020204" pitchFamily="34" charset="0"/>
                <a:ea typeface="Open Sans" panose="020B0606030504020204" pitchFamily="34" charset="0"/>
                <a:cs typeface="Open Sans" panose="020B0606030504020204" pitchFamily="34" charset="0"/>
                <a:sym typeface="Wingdings" pitchFamily="2" charset="2"/>
              </a:rPr>
              <a:t></a:t>
            </a:r>
            <a:r>
              <a:rPr lang="en-GB" sz="3600" dirty="0">
                <a:latin typeface="Open Sans" panose="020B0606030504020204" pitchFamily="34" charset="0"/>
                <a:ea typeface="Open Sans" panose="020B0606030504020204" pitchFamily="34" charset="0"/>
                <a:cs typeface="Open Sans" panose="020B0606030504020204" pitchFamily="34" charset="0"/>
              </a:rPr>
              <a:t> what does it cost to not take action?</a:t>
            </a:r>
          </a:p>
          <a:p>
            <a:pPr lvl="1" algn="just">
              <a:spcBef>
                <a:spcPts val="0"/>
              </a:spcBef>
            </a:pPr>
            <a:r>
              <a:rPr lang="en-GB" sz="3600" dirty="0">
                <a:latin typeface="Open Sans" panose="020B0606030504020204" pitchFamily="34" charset="0"/>
                <a:ea typeface="Open Sans" panose="020B0606030504020204" pitchFamily="34" charset="0"/>
                <a:cs typeface="Open Sans" panose="020B0606030504020204" pitchFamily="34" charset="0"/>
              </a:rPr>
              <a:t>Societal costs </a:t>
            </a:r>
            <a:r>
              <a:rPr lang="en-GB" sz="3600" dirty="0">
                <a:latin typeface="Open Sans" panose="020B0606030504020204" pitchFamily="34" charset="0"/>
                <a:ea typeface="Open Sans" panose="020B0606030504020204" pitchFamily="34" charset="0"/>
                <a:cs typeface="Open Sans" panose="020B0606030504020204" pitchFamily="34" charset="0"/>
                <a:sym typeface="Wingdings" pitchFamily="2" charset="2"/>
              </a:rPr>
              <a:t></a:t>
            </a:r>
            <a:r>
              <a:rPr lang="en-GB" sz="3600" dirty="0">
                <a:latin typeface="Open Sans" panose="020B0606030504020204" pitchFamily="34" charset="0"/>
                <a:ea typeface="Open Sans" panose="020B0606030504020204" pitchFamily="34" charset="0"/>
                <a:cs typeface="Open Sans" panose="020B0606030504020204" pitchFamily="34" charset="0"/>
              </a:rPr>
              <a:t> what impact will this choice have on society at large?</a:t>
            </a:r>
          </a:p>
        </p:txBody>
      </p:sp>
    </p:spTree>
    <p:extLst>
      <p:ext uri="{BB962C8B-B14F-4D97-AF65-F5344CB8AC3E}">
        <p14:creationId xmlns:p14="http://schemas.microsoft.com/office/powerpoint/2010/main" val="1155129120"/>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9C4C09-62A6-4EAD-480F-E66422499F9C}"/>
              </a:ext>
            </a:extLst>
          </p:cNvPr>
          <p:cNvSpPr>
            <a:spLocks noGrp="1"/>
          </p:cNvSpPr>
          <p:nvPr>
            <p:ph type="title"/>
          </p:nvPr>
        </p:nvSpPr>
        <p:spPr/>
        <p:txBody>
          <a:bodyPr>
            <a:normAutofit fontScale="90000"/>
          </a:bodyPr>
          <a:lstStyle/>
          <a:p>
            <a:r>
              <a:rPr lang="en-US" dirty="0"/>
              <a:t>Trade-offs and costs</a:t>
            </a:r>
          </a:p>
        </p:txBody>
      </p:sp>
      <p:sp>
        <p:nvSpPr>
          <p:cNvPr id="3" name="Text Placeholder 2">
            <a:extLst>
              <a:ext uri="{FF2B5EF4-FFF2-40B4-BE49-F238E27FC236}">
                <a16:creationId xmlns:a16="http://schemas.microsoft.com/office/drawing/2014/main" id="{39E851F2-9100-FF53-F123-D4F65FF84AF7}"/>
              </a:ext>
            </a:extLst>
          </p:cNvPr>
          <p:cNvSpPr>
            <a:spLocks noGrp="1"/>
          </p:cNvSpPr>
          <p:nvPr>
            <p:ph type="body" sz="quarter" idx="10"/>
          </p:nvPr>
        </p:nvSpPr>
        <p:spPr>
          <a:xfrm>
            <a:off x="2167377" y="2419728"/>
            <a:ext cx="10773371" cy="803546"/>
          </a:xfrm>
        </p:spPr>
        <p:txBody>
          <a:bodyPr>
            <a:normAutofit/>
          </a:bodyPr>
          <a:lstStyle/>
          <a:p>
            <a:r>
              <a:rPr lang="en-GB" sz="3200" b="1" dirty="0"/>
              <a:t>Decision making</a:t>
            </a:r>
            <a:endParaRPr lang="en-US" dirty="0"/>
          </a:p>
        </p:txBody>
      </p:sp>
      <p:sp>
        <p:nvSpPr>
          <p:cNvPr id="4" name="Content Placeholder 3">
            <a:extLst>
              <a:ext uri="{FF2B5EF4-FFF2-40B4-BE49-F238E27FC236}">
                <a16:creationId xmlns:a16="http://schemas.microsoft.com/office/drawing/2014/main" id="{B5552849-CE2C-39CE-0303-4B296CF1F9CD}"/>
              </a:ext>
            </a:extLst>
          </p:cNvPr>
          <p:cNvSpPr>
            <a:spLocks noGrp="1"/>
          </p:cNvSpPr>
          <p:nvPr>
            <p:ph sz="quarter" idx="11"/>
          </p:nvPr>
        </p:nvSpPr>
        <p:spPr>
          <a:xfrm>
            <a:off x="2167377" y="3260663"/>
            <a:ext cx="20295058" cy="8583280"/>
          </a:xfrm>
        </p:spPr>
        <p:txBody>
          <a:bodyPr anchor="ctr">
            <a:normAutofit/>
          </a:bodyPr>
          <a:lstStyle/>
          <a:p>
            <a:pPr algn="just">
              <a:spcBef>
                <a:spcPts val="0"/>
              </a:spcBef>
            </a:pPr>
            <a:r>
              <a:rPr lang="en-GB" sz="3600" dirty="0">
                <a:latin typeface="Open Sans" panose="020B0606030504020204" pitchFamily="34" charset="0"/>
                <a:ea typeface="Open Sans" panose="020B0606030504020204" pitchFamily="34" charset="0"/>
                <a:cs typeface="Open Sans" panose="020B0606030504020204" pitchFamily="34" charset="0"/>
              </a:rPr>
              <a:t>Decisions in an engineering group should come down to very few things:</a:t>
            </a:r>
          </a:p>
          <a:p>
            <a:pPr lvl="1" algn="just">
              <a:spcBef>
                <a:spcPts val="0"/>
              </a:spcBef>
            </a:pPr>
            <a:r>
              <a:rPr lang="en-GB" sz="3600" dirty="0">
                <a:latin typeface="Open Sans" panose="020B0606030504020204" pitchFamily="34" charset="0"/>
                <a:ea typeface="Open Sans" panose="020B0606030504020204" pitchFamily="34" charset="0"/>
                <a:cs typeface="Open Sans" panose="020B0606030504020204" pitchFamily="34" charset="0"/>
              </a:rPr>
              <a:t>We are doing this because we must (legal requirements, customer requirements).</a:t>
            </a:r>
          </a:p>
          <a:p>
            <a:pPr lvl="1" algn="just">
              <a:spcBef>
                <a:spcPts val="0"/>
              </a:spcBef>
            </a:pPr>
            <a:r>
              <a:rPr lang="en-GB" sz="3600" dirty="0">
                <a:latin typeface="Open Sans" panose="020B0606030504020204" pitchFamily="34" charset="0"/>
                <a:ea typeface="Open Sans" panose="020B0606030504020204" pitchFamily="34" charset="0"/>
                <a:cs typeface="Open Sans" panose="020B0606030504020204" pitchFamily="34" charset="0"/>
              </a:rPr>
              <a:t>We are doing this because it is the best option (as determined by some appropriate decider) we can see at the time, based on current evidence.</a:t>
            </a:r>
          </a:p>
          <a:p>
            <a:pPr marL="609600" lvl="1" indent="0" algn="just">
              <a:spcBef>
                <a:spcPts val="0"/>
              </a:spcBef>
              <a:buNone/>
            </a:pPr>
            <a:endParaRPr lang="en-GB" sz="3600" dirty="0">
              <a:latin typeface="Open Sans" panose="020B0606030504020204" pitchFamily="34" charset="0"/>
              <a:ea typeface="Open Sans" panose="020B0606030504020204" pitchFamily="34" charset="0"/>
              <a:cs typeface="Open Sans" panose="020B0606030504020204" pitchFamily="34" charset="0"/>
            </a:endParaRPr>
          </a:p>
          <a:p>
            <a:pPr algn="just">
              <a:spcBef>
                <a:spcPts val="0"/>
              </a:spcBef>
            </a:pPr>
            <a:r>
              <a:rPr lang="en-GB" sz="3600" dirty="0">
                <a:latin typeface="Open Sans" panose="020B0606030504020204" pitchFamily="34" charset="0"/>
                <a:ea typeface="Open Sans" panose="020B0606030504020204" pitchFamily="34" charset="0"/>
                <a:cs typeface="Open Sans" panose="020B0606030504020204" pitchFamily="34" charset="0"/>
              </a:rPr>
              <a:t>Decisions should not be “We are doing this because I said so.”</a:t>
            </a:r>
          </a:p>
        </p:txBody>
      </p:sp>
    </p:spTree>
    <p:extLst>
      <p:ext uri="{BB962C8B-B14F-4D97-AF65-F5344CB8AC3E}">
        <p14:creationId xmlns:p14="http://schemas.microsoft.com/office/powerpoint/2010/main" val="579919455"/>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9C4C09-62A6-4EAD-480F-E66422499F9C}"/>
              </a:ext>
            </a:extLst>
          </p:cNvPr>
          <p:cNvSpPr>
            <a:spLocks noGrp="1"/>
          </p:cNvSpPr>
          <p:nvPr>
            <p:ph type="title"/>
          </p:nvPr>
        </p:nvSpPr>
        <p:spPr/>
        <p:txBody>
          <a:bodyPr>
            <a:normAutofit fontScale="90000"/>
          </a:bodyPr>
          <a:lstStyle/>
          <a:p>
            <a:r>
              <a:rPr lang="en-US" dirty="0"/>
              <a:t>Trade-offs and costs</a:t>
            </a:r>
          </a:p>
        </p:txBody>
      </p:sp>
      <p:sp>
        <p:nvSpPr>
          <p:cNvPr id="3" name="Text Placeholder 2">
            <a:extLst>
              <a:ext uri="{FF2B5EF4-FFF2-40B4-BE49-F238E27FC236}">
                <a16:creationId xmlns:a16="http://schemas.microsoft.com/office/drawing/2014/main" id="{39E851F2-9100-FF53-F123-D4F65FF84AF7}"/>
              </a:ext>
            </a:extLst>
          </p:cNvPr>
          <p:cNvSpPr>
            <a:spLocks noGrp="1"/>
          </p:cNvSpPr>
          <p:nvPr>
            <p:ph type="body" sz="quarter" idx="10"/>
          </p:nvPr>
        </p:nvSpPr>
        <p:spPr>
          <a:xfrm>
            <a:off x="2167377" y="2419728"/>
            <a:ext cx="10773371" cy="803546"/>
          </a:xfrm>
        </p:spPr>
        <p:txBody>
          <a:bodyPr>
            <a:normAutofit/>
          </a:bodyPr>
          <a:lstStyle/>
          <a:p>
            <a:r>
              <a:rPr lang="en-GB" sz="3200" b="1" dirty="0"/>
              <a:t>Inputs to Decision making</a:t>
            </a:r>
            <a:endParaRPr lang="en-US" dirty="0"/>
          </a:p>
        </p:txBody>
      </p:sp>
      <p:sp>
        <p:nvSpPr>
          <p:cNvPr id="4" name="Content Placeholder 3">
            <a:extLst>
              <a:ext uri="{FF2B5EF4-FFF2-40B4-BE49-F238E27FC236}">
                <a16:creationId xmlns:a16="http://schemas.microsoft.com/office/drawing/2014/main" id="{B5552849-CE2C-39CE-0303-4B296CF1F9CD}"/>
              </a:ext>
            </a:extLst>
          </p:cNvPr>
          <p:cNvSpPr>
            <a:spLocks noGrp="1"/>
          </p:cNvSpPr>
          <p:nvPr>
            <p:ph sz="quarter" idx="11"/>
          </p:nvPr>
        </p:nvSpPr>
        <p:spPr>
          <a:xfrm>
            <a:off x="2167377" y="3260663"/>
            <a:ext cx="20295058" cy="8583280"/>
          </a:xfrm>
        </p:spPr>
        <p:txBody>
          <a:bodyPr anchor="ctr">
            <a:normAutofit/>
          </a:bodyPr>
          <a:lstStyle/>
          <a:p>
            <a:pPr algn="just">
              <a:spcBef>
                <a:spcPts val="0"/>
              </a:spcBef>
            </a:pPr>
            <a:r>
              <a:rPr lang="en-GB" sz="3600" dirty="0">
                <a:latin typeface="Open Sans" panose="020B0606030504020204" pitchFamily="34" charset="0"/>
                <a:ea typeface="Open Sans" panose="020B0606030504020204" pitchFamily="34" charset="0"/>
                <a:cs typeface="Open Sans" panose="020B0606030504020204" pitchFamily="34" charset="0"/>
              </a:rPr>
              <a:t>Based on data </a:t>
            </a:r>
            <a:r>
              <a:rPr lang="en-GB" sz="3600" dirty="0">
                <a:latin typeface="Open Sans" panose="020B0606030504020204" pitchFamily="34" charset="0"/>
                <a:ea typeface="Open Sans" panose="020B0606030504020204" pitchFamily="34" charset="0"/>
                <a:cs typeface="Open Sans" panose="020B0606030504020204" pitchFamily="34" charset="0"/>
                <a:sym typeface="Wingdings" pitchFamily="2" charset="2"/>
              </a:rPr>
              <a:t></a:t>
            </a:r>
            <a:r>
              <a:rPr lang="en-GB" sz="3600" dirty="0">
                <a:latin typeface="Open Sans" panose="020B0606030504020204" pitchFamily="34" charset="0"/>
                <a:ea typeface="Open Sans" panose="020B0606030504020204" pitchFamily="34" charset="0"/>
                <a:cs typeface="Open Sans" panose="020B0606030504020204" pitchFamily="34" charset="0"/>
              </a:rPr>
              <a:t> two common scenarios:</a:t>
            </a:r>
          </a:p>
          <a:p>
            <a:pPr lvl="1" algn="just">
              <a:spcBef>
                <a:spcPts val="0"/>
              </a:spcBef>
            </a:pPr>
            <a:r>
              <a:rPr lang="en-GB" sz="3600" dirty="0">
                <a:latin typeface="Open Sans" panose="020B0606030504020204" pitchFamily="34" charset="0"/>
                <a:ea typeface="Open Sans" panose="020B0606030504020204" pitchFamily="34" charset="0"/>
                <a:cs typeface="Open Sans" panose="020B0606030504020204" pitchFamily="34" charset="0"/>
              </a:rPr>
              <a:t>All of the quantities involved are measurable or can at least be estimated. Example: evaluating trade-offs between CPU and network, or dollars and RAM, or considering whether to spend two weeks of engineer-time in order to save N CPUs across our datacentres.</a:t>
            </a:r>
          </a:p>
          <a:p>
            <a:pPr marL="609600" lvl="1" indent="0" algn="just">
              <a:spcBef>
                <a:spcPts val="0"/>
              </a:spcBef>
              <a:buNone/>
            </a:pPr>
            <a:endParaRPr lang="en-GB" sz="3600" dirty="0">
              <a:latin typeface="Open Sans" panose="020B0606030504020204" pitchFamily="34" charset="0"/>
              <a:ea typeface="Open Sans" panose="020B0606030504020204" pitchFamily="34" charset="0"/>
              <a:cs typeface="Open Sans" panose="020B0606030504020204" pitchFamily="34" charset="0"/>
            </a:endParaRPr>
          </a:p>
          <a:p>
            <a:pPr lvl="1" algn="just">
              <a:spcBef>
                <a:spcPts val="0"/>
              </a:spcBef>
            </a:pPr>
            <a:r>
              <a:rPr lang="en-GB" sz="3600" dirty="0">
                <a:latin typeface="Open Sans" panose="020B0606030504020204" pitchFamily="34" charset="0"/>
                <a:ea typeface="Open Sans" panose="020B0606030504020204" pitchFamily="34" charset="0"/>
                <a:cs typeface="Open Sans" panose="020B0606030504020204" pitchFamily="34" charset="0"/>
              </a:rPr>
              <a:t>Some of the quantities are subtle, or unable to measure them. Example: “We don’t know how much engineer-time this will take”, even more nebulous: how do you measure the engineering cost of a poorly designed API? Or the societal impact of a product choice?</a:t>
            </a:r>
          </a:p>
        </p:txBody>
      </p:sp>
    </p:spTree>
    <p:extLst>
      <p:ext uri="{BB962C8B-B14F-4D97-AF65-F5344CB8AC3E}">
        <p14:creationId xmlns:p14="http://schemas.microsoft.com/office/powerpoint/2010/main" val="2064673714"/>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9C4C09-62A6-4EAD-480F-E66422499F9C}"/>
              </a:ext>
            </a:extLst>
          </p:cNvPr>
          <p:cNvSpPr>
            <a:spLocks noGrp="1"/>
          </p:cNvSpPr>
          <p:nvPr>
            <p:ph type="title"/>
          </p:nvPr>
        </p:nvSpPr>
        <p:spPr/>
        <p:txBody>
          <a:bodyPr>
            <a:normAutofit fontScale="90000"/>
          </a:bodyPr>
          <a:lstStyle/>
          <a:p>
            <a:r>
              <a:rPr lang="en-US" dirty="0"/>
              <a:t>Trade-offs and costs</a:t>
            </a:r>
          </a:p>
        </p:txBody>
      </p:sp>
      <p:sp>
        <p:nvSpPr>
          <p:cNvPr id="3" name="Text Placeholder 2">
            <a:extLst>
              <a:ext uri="{FF2B5EF4-FFF2-40B4-BE49-F238E27FC236}">
                <a16:creationId xmlns:a16="http://schemas.microsoft.com/office/drawing/2014/main" id="{39E851F2-9100-FF53-F123-D4F65FF84AF7}"/>
              </a:ext>
            </a:extLst>
          </p:cNvPr>
          <p:cNvSpPr>
            <a:spLocks noGrp="1"/>
          </p:cNvSpPr>
          <p:nvPr>
            <p:ph type="body" sz="quarter" idx="10"/>
          </p:nvPr>
        </p:nvSpPr>
        <p:spPr>
          <a:xfrm>
            <a:off x="2167377" y="2419728"/>
            <a:ext cx="10773371" cy="803546"/>
          </a:xfrm>
        </p:spPr>
        <p:txBody>
          <a:bodyPr>
            <a:normAutofit/>
          </a:bodyPr>
          <a:lstStyle/>
          <a:p>
            <a:r>
              <a:rPr lang="en-GB" sz="3200" b="1" dirty="0"/>
              <a:t>Deciding: time vs Scale</a:t>
            </a:r>
            <a:endParaRPr lang="en-US" dirty="0"/>
          </a:p>
        </p:txBody>
      </p:sp>
      <p:sp>
        <p:nvSpPr>
          <p:cNvPr id="4" name="Content Placeholder 3">
            <a:extLst>
              <a:ext uri="{FF2B5EF4-FFF2-40B4-BE49-F238E27FC236}">
                <a16:creationId xmlns:a16="http://schemas.microsoft.com/office/drawing/2014/main" id="{B5552849-CE2C-39CE-0303-4B296CF1F9CD}"/>
              </a:ext>
            </a:extLst>
          </p:cNvPr>
          <p:cNvSpPr>
            <a:spLocks noGrp="1"/>
          </p:cNvSpPr>
          <p:nvPr>
            <p:ph sz="quarter" idx="11"/>
          </p:nvPr>
        </p:nvSpPr>
        <p:spPr>
          <a:xfrm>
            <a:off x="2167377" y="3260663"/>
            <a:ext cx="20295058" cy="8583280"/>
          </a:xfrm>
        </p:spPr>
        <p:txBody>
          <a:bodyPr anchor="ctr">
            <a:normAutofit/>
          </a:bodyPr>
          <a:lstStyle/>
          <a:p>
            <a:pPr algn="just">
              <a:spcBef>
                <a:spcPts val="0"/>
              </a:spcBef>
            </a:pPr>
            <a:r>
              <a:rPr lang="en-GB" sz="3600" dirty="0">
                <a:latin typeface="Open Sans" panose="020B0606030504020204" pitchFamily="34" charset="0"/>
                <a:ea typeface="Open Sans" panose="020B0606030504020204" pitchFamily="34" charset="0"/>
                <a:cs typeface="Open Sans" panose="020B0606030504020204" pitchFamily="34" charset="0"/>
              </a:rPr>
              <a:t>Occasionally time and scale come into conflict</a:t>
            </a:r>
          </a:p>
          <a:p>
            <a:pPr marL="0" indent="0" algn="just">
              <a:spcBef>
                <a:spcPts val="0"/>
              </a:spcBef>
              <a:buNone/>
            </a:pPr>
            <a:endParaRPr lang="en-GB" sz="3600" dirty="0">
              <a:latin typeface="Open Sans" panose="020B0606030504020204" pitchFamily="34" charset="0"/>
              <a:ea typeface="Open Sans" panose="020B0606030504020204" pitchFamily="34" charset="0"/>
              <a:cs typeface="Open Sans" panose="020B0606030504020204" pitchFamily="34" charset="0"/>
            </a:endParaRPr>
          </a:p>
          <a:p>
            <a:pPr algn="just">
              <a:spcBef>
                <a:spcPts val="0"/>
              </a:spcBef>
            </a:pPr>
            <a:r>
              <a:rPr lang="en-GB" sz="3600" dirty="0">
                <a:latin typeface="Open Sans" panose="020B0606030504020204" pitchFamily="34" charset="0"/>
                <a:ea typeface="Open Sans" panose="020B0606030504020204" pitchFamily="34" charset="0"/>
                <a:cs typeface="Open Sans" panose="020B0606030504020204" pitchFamily="34" charset="0"/>
              </a:rPr>
              <a:t>As with most software engineering decisions, there isn’t a one-size-fits-all answer</a:t>
            </a:r>
          </a:p>
          <a:p>
            <a:pPr marL="0" indent="0" algn="just">
              <a:spcBef>
                <a:spcPts val="0"/>
              </a:spcBef>
              <a:buNone/>
            </a:pPr>
            <a:endParaRPr lang="en-GB" sz="3600" dirty="0">
              <a:latin typeface="Open Sans" panose="020B0606030504020204" pitchFamily="34" charset="0"/>
              <a:ea typeface="Open Sans" panose="020B0606030504020204" pitchFamily="34" charset="0"/>
              <a:cs typeface="Open Sans" panose="020B0606030504020204" pitchFamily="34" charset="0"/>
            </a:endParaRPr>
          </a:p>
          <a:p>
            <a:pPr algn="just">
              <a:spcBef>
                <a:spcPts val="0"/>
              </a:spcBef>
            </a:pPr>
            <a:r>
              <a:rPr lang="en-GB" sz="3600" dirty="0">
                <a:latin typeface="Open Sans" panose="020B0606030504020204" pitchFamily="34" charset="0"/>
                <a:ea typeface="Open Sans" panose="020B0606030504020204" pitchFamily="34" charset="0"/>
                <a:cs typeface="Open Sans" panose="020B0606030504020204" pitchFamily="34" charset="0"/>
              </a:rPr>
              <a:t>Consistency has great value, but generality comes with its own costs</a:t>
            </a:r>
          </a:p>
          <a:p>
            <a:pPr algn="just">
              <a:spcBef>
                <a:spcPts val="0"/>
              </a:spcBef>
            </a:pPr>
            <a:endParaRPr lang="en-GB" sz="36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376422192"/>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BF52CD-EA76-003A-7192-0E9167BA3901}"/>
              </a:ext>
            </a:extLst>
          </p:cNvPr>
          <p:cNvSpPr>
            <a:spLocks noGrp="1"/>
          </p:cNvSpPr>
          <p:nvPr>
            <p:ph type="title"/>
          </p:nvPr>
        </p:nvSpPr>
        <p:spPr>
          <a:xfrm>
            <a:off x="2167377" y="1872058"/>
            <a:ext cx="16476223" cy="547670"/>
          </a:xfrm>
        </p:spPr>
        <p:txBody>
          <a:bodyPr>
            <a:normAutofit fontScale="90000"/>
          </a:bodyPr>
          <a:lstStyle/>
          <a:p>
            <a:r>
              <a:rPr lang="en-US" dirty="0"/>
              <a:t>Session 01 – The Nature of Software and Software Engineering</a:t>
            </a:r>
          </a:p>
        </p:txBody>
      </p:sp>
      <p:sp>
        <p:nvSpPr>
          <p:cNvPr id="3" name="Text Placeholder 2">
            <a:extLst>
              <a:ext uri="{FF2B5EF4-FFF2-40B4-BE49-F238E27FC236}">
                <a16:creationId xmlns:a16="http://schemas.microsoft.com/office/drawing/2014/main" id="{C546449C-CB2F-5E63-F63C-D4BAFF341D28}"/>
              </a:ext>
            </a:extLst>
          </p:cNvPr>
          <p:cNvSpPr>
            <a:spLocks noGrp="1"/>
          </p:cNvSpPr>
          <p:nvPr>
            <p:ph type="body" sz="quarter" idx="10"/>
          </p:nvPr>
        </p:nvSpPr>
        <p:spPr/>
        <p:txBody>
          <a:bodyPr/>
          <a:lstStyle/>
          <a:p>
            <a:r>
              <a:rPr lang="en-US" dirty="0"/>
              <a:t>Content outline</a:t>
            </a:r>
          </a:p>
        </p:txBody>
      </p:sp>
      <p:sp>
        <p:nvSpPr>
          <p:cNvPr id="4" name="Content Placeholder 3">
            <a:extLst>
              <a:ext uri="{FF2B5EF4-FFF2-40B4-BE49-F238E27FC236}">
                <a16:creationId xmlns:a16="http://schemas.microsoft.com/office/drawing/2014/main" id="{76E358E3-B24E-F7A5-ECF8-12101774A9ED}"/>
              </a:ext>
            </a:extLst>
          </p:cNvPr>
          <p:cNvSpPr>
            <a:spLocks noGrp="1"/>
          </p:cNvSpPr>
          <p:nvPr>
            <p:ph sz="quarter" idx="11"/>
          </p:nvPr>
        </p:nvSpPr>
        <p:spPr>
          <a:xfrm>
            <a:off x="2167377" y="5334432"/>
            <a:ext cx="20711673" cy="4522264"/>
          </a:xfrm>
        </p:spPr>
        <p:txBody>
          <a:bodyPr>
            <a:normAutofit lnSpcReduction="10000"/>
          </a:bodyPr>
          <a:lstStyle/>
          <a:p>
            <a:pPr lvl="0" algn="just">
              <a:lnSpc>
                <a:spcPct val="120000"/>
              </a:lnSpc>
              <a:spcBef>
                <a:spcPts val="0"/>
              </a:spcBef>
            </a:pPr>
            <a:r>
              <a:rPr lang="en-US" sz="3600" dirty="0">
                <a:solidFill>
                  <a:schemeClr val="bg2">
                    <a:lumMod val="10000"/>
                  </a:schemeClr>
                </a:solidFill>
                <a:latin typeface="Open Sans" panose="020B0606030504020204" pitchFamily="34" charset="0"/>
                <a:ea typeface="Open Sans" panose="020B0606030504020204" pitchFamily="34" charset="0"/>
                <a:cs typeface="Open Sans" panose="020B0606030504020204" pitchFamily="34" charset="0"/>
              </a:rPr>
              <a:t>Definition of Software and Software Engineering</a:t>
            </a:r>
          </a:p>
          <a:p>
            <a:pPr lvl="0" algn="just">
              <a:lnSpc>
                <a:spcPct val="120000"/>
              </a:lnSpc>
              <a:spcBef>
                <a:spcPts val="0"/>
              </a:spcBef>
            </a:pPr>
            <a:r>
              <a:rPr lang="en-US" sz="3600" dirty="0">
                <a:solidFill>
                  <a:schemeClr val="bg2">
                    <a:lumMod val="10000"/>
                  </a:schemeClr>
                </a:solidFill>
                <a:latin typeface="Open Sans" panose="020B0606030504020204" pitchFamily="34" charset="0"/>
                <a:ea typeface="Open Sans" panose="020B0606030504020204" pitchFamily="34" charset="0"/>
                <a:cs typeface="Open Sans" panose="020B0606030504020204" pitchFamily="34" charset="0"/>
              </a:rPr>
              <a:t>Importance of Software in Modern Society</a:t>
            </a:r>
          </a:p>
          <a:p>
            <a:pPr lvl="0" algn="just">
              <a:lnSpc>
                <a:spcPct val="120000"/>
              </a:lnSpc>
              <a:spcBef>
                <a:spcPts val="0"/>
              </a:spcBef>
            </a:pPr>
            <a:r>
              <a:rPr lang="en-US" sz="3600" dirty="0">
                <a:solidFill>
                  <a:schemeClr val="bg2">
                    <a:lumMod val="10000"/>
                  </a:schemeClr>
                </a:solidFill>
                <a:latin typeface="Open Sans" panose="020B0606030504020204" pitchFamily="34" charset="0"/>
                <a:ea typeface="Open Sans" panose="020B0606030504020204" pitchFamily="34" charset="0"/>
                <a:cs typeface="Open Sans" panose="020B0606030504020204" pitchFamily="34" charset="0"/>
              </a:rPr>
              <a:t>Characteristics of Software Systems</a:t>
            </a:r>
          </a:p>
          <a:p>
            <a:pPr lvl="0" algn="just">
              <a:lnSpc>
                <a:spcPct val="120000"/>
              </a:lnSpc>
              <a:spcBef>
                <a:spcPts val="0"/>
              </a:spcBef>
            </a:pPr>
            <a:r>
              <a:rPr lang="en-US" sz="3600" dirty="0">
                <a:solidFill>
                  <a:schemeClr val="bg2">
                    <a:lumMod val="10000"/>
                  </a:schemeClr>
                </a:solidFill>
                <a:latin typeface="Open Sans" panose="020B0606030504020204" pitchFamily="34" charset="0"/>
                <a:ea typeface="Open Sans" panose="020B0606030504020204" pitchFamily="34" charset="0"/>
                <a:cs typeface="Open Sans" panose="020B0606030504020204" pitchFamily="34" charset="0"/>
              </a:rPr>
              <a:t>Time and Change</a:t>
            </a:r>
          </a:p>
          <a:p>
            <a:pPr lvl="0" algn="just">
              <a:lnSpc>
                <a:spcPct val="120000"/>
              </a:lnSpc>
              <a:spcBef>
                <a:spcPts val="0"/>
              </a:spcBef>
            </a:pPr>
            <a:r>
              <a:rPr lang="en-US" sz="3600" dirty="0">
                <a:solidFill>
                  <a:schemeClr val="bg2">
                    <a:lumMod val="10000"/>
                  </a:schemeClr>
                </a:solidFill>
                <a:latin typeface="Open Sans" panose="020B0606030504020204" pitchFamily="34" charset="0"/>
                <a:ea typeface="Open Sans" panose="020B0606030504020204" pitchFamily="34" charset="0"/>
                <a:cs typeface="Open Sans" panose="020B0606030504020204" pitchFamily="34" charset="0"/>
              </a:rPr>
              <a:t>Scale and Efficiency</a:t>
            </a:r>
          </a:p>
          <a:p>
            <a:pPr lvl="0" algn="just">
              <a:lnSpc>
                <a:spcPct val="120000"/>
              </a:lnSpc>
              <a:spcBef>
                <a:spcPts val="0"/>
              </a:spcBef>
            </a:pPr>
            <a:r>
              <a:rPr lang="en-US" sz="3600" dirty="0">
                <a:solidFill>
                  <a:schemeClr val="bg2">
                    <a:lumMod val="10000"/>
                  </a:schemeClr>
                </a:solidFill>
                <a:latin typeface="Open Sans" panose="020B0606030504020204" pitchFamily="34" charset="0"/>
                <a:ea typeface="Open Sans" panose="020B0606030504020204" pitchFamily="34" charset="0"/>
                <a:cs typeface="Open Sans" panose="020B0606030504020204" pitchFamily="34" charset="0"/>
              </a:rPr>
              <a:t>Trade-offs and Costs</a:t>
            </a:r>
          </a:p>
          <a:p>
            <a:pPr lvl="0" algn="just">
              <a:lnSpc>
                <a:spcPct val="120000"/>
              </a:lnSpc>
              <a:spcBef>
                <a:spcPts val="0"/>
              </a:spcBef>
            </a:pPr>
            <a:r>
              <a:rPr lang="en-US" sz="3600" dirty="0">
                <a:solidFill>
                  <a:schemeClr val="bg2">
                    <a:lumMod val="10000"/>
                  </a:schemeClr>
                </a:solidFill>
                <a:latin typeface="Open Sans" panose="020B0606030504020204" pitchFamily="34" charset="0"/>
                <a:ea typeface="Open Sans" panose="020B0606030504020204" pitchFamily="34" charset="0"/>
                <a:cs typeface="Open Sans" panose="020B0606030504020204" pitchFamily="34" charset="0"/>
              </a:rPr>
              <a:t>The Software Engineering Profession </a:t>
            </a:r>
          </a:p>
        </p:txBody>
      </p:sp>
    </p:spTree>
    <p:extLst>
      <p:ext uri="{BB962C8B-B14F-4D97-AF65-F5344CB8AC3E}">
        <p14:creationId xmlns:p14="http://schemas.microsoft.com/office/powerpoint/2010/main" val="481981883"/>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9C4C09-62A6-4EAD-480F-E66422499F9C}"/>
              </a:ext>
            </a:extLst>
          </p:cNvPr>
          <p:cNvSpPr>
            <a:spLocks noGrp="1"/>
          </p:cNvSpPr>
          <p:nvPr>
            <p:ph type="title"/>
          </p:nvPr>
        </p:nvSpPr>
        <p:spPr/>
        <p:txBody>
          <a:bodyPr>
            <a:normAutofit fontScale="90000"/>
          </a:bodyPr>
          <a:lstStyle/>
          <a:p>
            <a:r>
              <a:rPr lang="en-US" dirty="0"/>
              <a:t>Trade-offs and costs</a:t>
            </a:r>
          </a:p>
        </p:txBody>
      </p:sp>
      <p:sp>
        <p:nvSpPr>
          <p:cNvPr id="3" name="Text Placeholder 2">
            <a:extLst>
              <a:ext uri="{FF2B5EF4-FFF2-40B4-BE49-F238E27FC236}">
                <a16:creationId xmlns:a16="http://schemas.microsoft.com/office/drawing/2014/main" id="{39E851F2-9100-FF53-F123-D4F65FF84AF7}"/>
              </a:ext>
            </a:extLst>
          </p:cNvPr>
          <p:cNvSpPr>
            <a:spLocks noGrp="1"/>
          </p:cNvSpPr>
          <p:nvPr>
            <p:ph type="body" sz="quarter" idx="10"/>
          </p:nvPr>
        </p:nvSpPr>
        <p:spPr>
          <a:xfrm>
            <a:off x="2167377" y="2419728"/>
            <a:ext cx="10773371" cy="803546"/>
          </a:xfrm>
        </p:spPr>
        <p:txBody>
          <a:bodyPr>
            <a:normAutofit/>
          </a:bodyPr>
          <a:lstStyle/>
          <a:p>
            <a:r>
              <a:rPr lang="en-GB" sz="3200" b="1" dirty="0"/>
              <a:t>Revisiting Decisions, Making Mistakes</a:t>
            </a:r>
            <a:endParaRPr lang="en-US" dirty="0"/>
          </a:p>
        </p:txBody>
      </p:sp>
      <p:sp>
        <p:nvSpPr>
          <p:cNvPr id="4" name="Content Placeholder 3">
            <a:extLst>
              <a:ext uri="{FF2B5EF4-FFF2-40B4-BE49-F238E27FC236}">
                <a16:creationId xmlns:a16="http://schemas.microsoft.com/office/drawing/2014/main" id="{B5552849-CE2C-39CE-0303-4B296CF1F9CD}"/>
              </a:ext>
            </a:extLst>
          </p:cNvPr>
          <p:cNvSpPr>
            <a:spLocks noGrp="1"/>
          </p:cNvSpPr>
          <p:nvPr>
            <p:ph sz="quarter" idx="11"/>
          </p:nvPr>
        </p:nvSpPr>
        <p:spPr>
          <a:xfrm>
            <a:off x="2167377" y="3260663"/>
            <a:ext cx="20295058" cy="8583280"/>
          </a:xfrm>
        </p:spPr>
        <p:txBody>
          <a:bodyPr anchor="ctr">
            <a:normAutofit/>
          </a:bodyPr>
          <a:lstStyle/>
          <a:p>
            <a:pPr algn="just">
              <a:spcBef>
                <a:spcPts val="0"/>
              </a:spcBef>
            </a:pPr>
            <a:r>
              <a:rPr lang="en-GB" sz="3600" dirty="0">
                <a:latin typeface="Open Sans" panose="020B0606030504020204" pitchFamily="34" charset="0"/>
                <a:ea typeface="Open Sans" panose="020B0606030504020204" pitchFamily="34" charset="0"/>
                <a:cs typeface="Open Sans" panose="020B0606030504020204" pitchFamily="34" charset="0"/>
              </a:rPr>
              <a:t>One of the unsung benefits of committing to a data-driven culture is the combined ability and necessity of admitting to mistakes</a:t>
            </a:r>
          </a:p>
          <a:p>
            <a:pPr marL="0" indent="0" algn="just">
              <a:spcBef>
                <a:spcPts val="0"/>
              </a:spcBef>
              <a:buNone/>
            </a:pPr>
            <a:endParaRPr lang="en-GB" sz="3600" dirty="0">
              <a:latin typeface="Open Sans" panose="020B0606030504020204" pitchFamily="34" charset="0"/>
              <a:ea typeface="Open Sans" panose="020B0606030504020204" pitchFamily="34" charset="0"/>
              <a:cs typeface="Open Sans" panose="020B0606030504020204" pitchFamily="34" charset="0"/>
            </a:endParaRPr>
          </a:p>
          <a:p>
            <a:pPr algn="just">
              <a:spcBef>
                <a:spcPts val="0"/>
              </a:spcBef>
            </a:pPr>
            <a:r>
              <a:rPr lang="en-GB" sz="3600" dirty="0">
                <a:latin typeface="Open Sans" panose="020B0606030504020204" pitchFamily="34" charset="0"/>
                <a:ea typeface="Open Sans" panose="020B0606030504020204" pitchFamily="34" charset="0"/>
                <a:cs typeface="Open Sans" panose="020B0606030504020204" pitchFamily="34" charset="0"/>
              </a:rPr>
              <a:t>Time doesn’t only trigger changes in technical dependencies and software systems, but in data used to drive decisions</a:t>
            </a:r>
          </a:p>
          <a:p>
            <a:pPr marL="0" indent="0" algn="just">
              <a:spcBef>
                <a:spcPts val="0"/>
              </a:spcBef>
              <a:buNone/>
            </a:pPr>
            <a:endParaRPr lang="en-GB" sz="3600" dirty="0">
              <a:latin typeface="Open Sans" panose="020B0606030504020204" pitchFamily="34" charset="0"/>
              <a:ea typeface="Open Sans" panose="020B0606030504020204" pitchFamily="34" charset="0"/>
              <a:cs typeface="Open Sans" panose="020B0606030504020204" pitchFamily="34" charset="0"/>
            </a:endParaRPr>
          </a:p>
          <a:p>
            <a:pPr algn="just">
              <a:spcBef>
                <a:spcPts val="0"/>
              </a:spcBef>
            </a:pPr>
            <a:r>
              <a:rPr lang="en-GB" sz="3600" dirty="0">
                <a:latin typeface="Open Sans" panose="020B0606030504020204" pitchFamily="34" charset="0"/>
                <a:ea typeface="Open Sans" panose="020B0606030504020204" pitchFamily="34" charset="0"/>
                <a:cs typeface="Open Sans" panose="020B0606030504020204" pitchFamily="34" charset="0"/>
              </a:rPr>
              <a:t>Data informs decisions, but data will change over time, and new data may present itself </a:t>
            </a:r>
            <a:r>
              <a:rPr lang="en-GB" sz="3600" dirty="0">
                <a:latin typeface="Open Sans" panose="020B0606030504020204" pitchFamily="34" charset="0"/>
                <a:ea typeface="Open Sans" panose="020B0606030504020204" pitchFamily="34" charset="0"/>
                <a:cs typeface="Open Sans" panose="020B0606030504020204" pitchFamily="34" charset="0"/>
                <a:sym typeface="Wingdings" pitchFamily="2" charset="2"/>
              </a:rPr>
              <a:t></a:t>
            </a:r>
            <a:r>
              <a:rPr lang="en-GB" sz="3600" dirty="0">
                <a:latin typeface="Open Sans" panose="020B0606030504020204" pitchFamily="34" charset="0"/>
                <a:ea typeface="Open Sans" panose="020B0606030504020204" pitchFamily="34" charset="0"/>
                <a:cs typeface="Open Sans" panose="020B0606030504020204" pitchFamily="34" charset="0"/>
              </a:rPr>
              <a:t> decisions will need to be revisited from time to time over the life span of the system in question</a:t>
            </a:r>
          </a:p>
          <a:p>
            <a:pPr marL="0" indent="0" algn="just">
              <a:spcBef>
                <a:spcPts val="0"/>
              </a:spcBef>
              <a:buNone/>
            </a:pPr>
            <a:endParaRPr lang="en-GB" sz="3600" dirty="0">
              <a:latin typeface="Open Sans" panose="020B0606030504020204" pitchFamily="34" charset="0"/>
              <a:ea typeface="Open Sans" panose="020B0606030504020204" pitchFamily="34" charset="0"/>
              <a:cs typeface="Open Sans" panose="020B0606030504020204" pitchFamily="34" charset="0"/>
            </a:endParaRPr>
          </a:p>
          <a:p>
            <a:pPr algn="just">
              <a:spcBef>
                <a:spcPts val="0"/>
              </a:spcBef>
            </a:pPr>
            <a:r>
              <a:rPr lang="en-GB" sz="3600" dirty="0">
                <a:latin typeface="Open Sans" panose="020B0606030504020204" pitchFamily="34" charset="0"/>
                <a:ea typeface="Open Sans" panose="020B0606030504020204" pitchFamily="34" charset="0"/>
                <a:cs typeface="Open Sans" panose="020B0606030504020204" pitchFamily="34" charset="0"/>
              </a:rPr>
              <a:t>For long-lived projects </a:t>
            </a:r>
            <a:r>
              <a:rPr lang="en-GB" sz="3600" dirty="0">
                <a:latin typeface="Open Sans" panose="020B0606030504020204" pitchFamily="34" charset="0"/>
                <a:ea typeface="Open Sans" panose="020B0606030504020204" pitchFamily="34" charset="0"/>
                <a:cs typeface="Open Sans" panose="020B0606030504020204" pitchFamily="34" charset="0"/>
                <a:sym typeface="Wingdings" pitchFamily="2" charset="2"/>
              </a:rPr>
              <a:t></a:t>
            </a:r>
            <a:r>
              <a:rPr lang="en-GB" sz="3600" dirty="0">
                <a:latin typeface="Open Sans" panose="020B0606030504020204" pitchFamily="34" charset="0"/>
                <a:ea typeface="Open Sans" panose="020B0606030504020204" pitchFamily="34" charset="0"/>
                <a:cs typeface="Open Sans" panose="020B0606030504020204" pitchFamily="34" charset="0"/>
              </a:rPr>
              <a:t> it’s critical to have the ability to change directions after an initial decision is made and, importantly, the deciders need to have the right to admit mistakes</a:t>
            </a:r>
          </a:p>
        </p:txBody>
      </p:sp>
    </p:spTree>
    <p:extLst>
      <p:ext uri="{BB962C8B-B14F-4D97-AF65-F5344CB8AC3E}">
        <p14:creationId xmlns:p14="http://schemas.microsoft.com/office/powerpoint/2010/main" val="62256998"/>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9C4C09-62A6-4EAD-480F-E66422499F9C}"/>
              </a:ext>
            </a:extLst>
          </p:cNvPr>
          <p:cNvSpPr>
            <a:spLocks noGrp="1"/>
          </p:cNvSpPr>
          <p:nvPr>
            <p:ph type="title"/>
          </p:nvPr>
        </p:nvSpPr>
        <p:spPr/>
        <p:txBody>
          <a:bodyPr>
            <a:normAutofit fontScale="90000"/>
          </a:bodyPr>
          <a:lstStyle/>
          <a:p>
            <a:r>
              <a:rPr lang="en-US" dirty="0"/>
              <a:t>The software Engineering Profession</a:t>
            </a:r>
          </a:p>
        </p:txBody>
      </p:sp>
      <p:sp>
        <p:nvSpPr>
          <p:cNvPr id="3" name="Text Placeholder 2">
            <a:extLst>
              <a:ext uri="{FF2B5EF4-FFF2-40B4-BE49-F238E27FC236}">
                <a16:creationId xmlns:a16="http://schemas.microsoft.com/office/drawing/2014/main" id="{39E851F2-9100-FF53-F123-D4F65FF84AF7}"/>
              </a:ext>
            </a:extLst>
          </p:cNvPr>
          <p:cNvSpPr>
            <a:spLocks noGrp="1"/>
          </p:cNvSpPr>
          <p:nvPr>
            <p:ph type="body" sz="quarter" idx="10"/>
          </p:nvPr>
        </p:nvSpPr>
        <p:spPr>
          <a:xfrm>
            <a:off x="2167377" y="2419727"/>
            <a:ext cx="13735232" cy="840935"/>
          </a:xfrm>
        </p:spPr>
        <p:txBody>
          <a:bodyPr>
            <a:normAutofit/>
          </a:bodyPr>
          <a:lstStyle/>
          <a:p>
            <a:r>
              <a:rPr lang="en-ID" dirty="0"/>
              <a:t>Characteristics of the Software Engineering Profession</a:t>
            </a:r>
            <a:endParaRPr lang="en-US" dirty="0"/>
          </a:p>
        </p:txBody>
      </p:sp>
      <p:sp>
        <p:nvSpPr>
          <p:cNvPr id="4" name="Content Placeholder 3">
            <a:extLst>
              <a:ext uri="{FF2B5EF4-FFF2-40B4-BE49-F238E27FC236}">
                <a16:creationId xmlns:a16="http://schemas.microsoft.com/office/drawing/2014/main" id="{B5552849-CE2C-39CE-0303-4B296CF1F9CD}"/>
              </a:ext>
            </a:extLst>
          </p:cNvPr>
          <p:cNvSpPr>
            <a:spLocks noGrp="1"/>
          </p:cNvSpPr>
          <p:nvPr>
            <p:ph sz="quarter" idx="11"/>
          </p:nvPr>
        </p:nvSpPr>
        <p:spPr>
          <a:xfrm>
            <a:off x="2167377" y="3260663"/>
            <a:ext cx="20295058" cy="8583280"/>
          </a:xfrm>
        </p:spPr>
        <p:txBody>
          <a:bodyPr anchor="ctr">
            <a:normAutofit/>
          </a:bodyPr>
          <a:lstStyle/>
          <a:p>
            <a:pPr algn="just">
              <a:spcBef>
                <a:spcPts val="0"/>
              </a:spcBef>
            </a:pPr>
            <a:r>
              <a:rPr lang="en-GB" sz="3600" b="1" dirty="0">
                <a:latin typeface="Open Sans" panose="020B0606030504020204" pitchFamily="34" charset="0"/>
                <a:ea typeface="Open Sans" panose="020B0606030504020204" pitchFamily="34" charset="0"/>
                <a:cs typeface="Open Sans" panose="020B0606030504020204" pitchFamily="34" charset="0"/>
              </a:rPr>
              <a:t>Specialized Knowledge and Education</a:t>
            </a:r>
            <a:r>
              <a:rPr lang="en-GB" sz="3600" dirty="0">
                <a:latin typeface="Open Sans" panose="020B0606030504020204" pitchFamily="34" charset="0"/>
                <a:ea typeface="Open Sans" panose="020B0606030504020204" pitchFamily="34" charset="0"/>
                <a:cs typeface="Open Sans" panose="020B0606030504020204" pitchFamily="34" charset="0"/>
              </a:rPr>
              <a:t>: Software Engineering requires a deep understanding of both theoretical and practical aspects of software development, including algorithms, data structures, system design, and project management</a:t>
            </a:r>
          </a:p>
          <a:p>
            <a:pPr marL="0" indent="0" algn="just">
              <a:spcBef>
                <a:spcPts val="0"/>
              </a:spcBef>
              <a:buNone/>
            </a:pPr>
            <a:endParaRPr lang="en-GB" sz="3600" dirty="0">
              <a:latin typeface="Open Sans" panose="020B0606030504020204" pitchFamily="34" charset="0"/>
              <a:ea typeface="Open Sans" panose="020B0606030504020204" pitchFamily="34" charset="0"/>
              <a:cs typeface="Open Sans" panose="020B0606030504020204" pitchFamily="34" charset="0"/>
            </a:endParaRPr>
          </a:p>
          <a:p>
            <a:pPr algn="just">
              <a:spcBef>
                <a:spcPts val="0"/>
              </a:spcBef>
            </a:pPr>
            <a:r>
              <a:rPr lang="en-GB" sz="3600" b="1" dirty="0">
                <a:latin typeface="Open Sans" panose="020B0606030504020204" pitchFamily="34" charset="0"/>
                <a:ea typeface="Open Sans" panose="020B0606030504020204" pitchFamily="34" charset="0"/>
                <a:cs typeface="Open Sans" panose="020B0606030504020204" pitchFamily="34" charset="0"/>
              </a:rPr>
              <a:t>Adherence to Ethical Standards</a:t>
            </a:r>
            <a:r>
              <a:rPr lang="en-GB" sz="3600" dirty="0">
                <a:latin typeface="Open Sans" panose="020B0606030504020204" pitchFamily="34" charset="0"/>
                <a:ea typeface="Open Sans" panose="020B0606030504020204" pitchFamily="34" charset="0"/>
                <a:cs typeface="Open Sans" panose="020B0606030504020204" pitchFamily="34" charset="0"/>
              </a:rPr>
              <a:t>: Professional software engineers must adhere to ethical guidelines to ensure the responsible development and deployment of software.</a:t>
            </a:r>
          </a:p>
          <a:p>
            <a:pPr marL="0" indent="0" algn="just">
              <a:spcBef>
                <a:spcPts val="0"/>
              </a:spcBef>
              <a:buNone/>
            </a:pPr>
            <a:endParaRPr lang="en-GB" sz="3600" dirty="0">
              <a:latin typeface="Open Sans" panose="020B0606030504020204" pitchFamily="34" charset="0"/>
              <a:ea typeface="Open Sans" panose="020B0606030504020204" pitchFamily="34" charset="0"/>
              <a:cs typeface="Open Sans" panose="020B0606030504020204" pitchFamily="34" charset="0"/>
            </a:endParaRPr>
          </a:p>
          <a:p>
            <a:pPr algn="just">
              <a:spcBef>
                <a:spcPts val="0"/>
              </a:spcBef>
            </a:pPr>
            <a:r>
              <a:rPr lang="en-GB" sz="3600" b="1" dirty="0">
                <a:latin typeface="Open Sans" panose="020B0606030504020204" pitchFamily="34" charset="0"/>
                <a:ea typeface="Open Sans" panose="020B0606030504020204" pitchFamily="34" charset="0"/>
                <a:cs typeface="Open Sans" panose="020B0606030504020204" pitchFamily="34" charset="0"/>
              </a:rPr>
              <a:t>Commitment to Quality and Best Practices</a:t>
            </a:r>
            <a:r>
              <a:rPr lang="en-GB" sz="3600" dirty="0">
                <a:latin typeface="Open Sans" panose="020B0606030504020204" pitchFamily="34" charset="0"/>
                <a:ea typeface="Open Sans" panose="020B0606030504020204" pitchFamily="34" charset="0"/>
                <a:cs typeface="Open Sans" panose="020B0606030504020204" pitchFamily="34" charset="0"/>
              </a:rPr>
              <a:t>: Ensuring the quality of software through best practices is a hallmark of the profession.</a:t>
            </a:r>
          </a:p>
          <a:p>
            <a:pPr marL="0" indent="0" algn="just">
              <a:spcBef>
                <a:spcPts val="0"/>
              </a:spcBef>
              <a:buNone/>
            </a:pPr>
            <a:endParaRPr lang="en-GB" sz="3600" dirty="0">
              <a:latin typeface="Open Sans" panose="020B0606030504020204" pitchFamily="34" charset="0"/>
              <a:ea typeface="Open Sans" panose="020B0606030504020204" pitchFamily="34" charset="0"/>
              <a:cs typeface="Open Sans" panose="020B0606030504020204" pitchFamily="34" charset="0"/>
            </a:endParaRPr>
          </a:p>
          <a:p>
            <a:pPr algn="just">
              <a:spcBef>
                <a:spcPts val="0"/>
              </a:spcBef>
            </a:pPr>
            <a:r>
              <a:rPr lang="en-GB" sz="3600" b="1" dirty="0">
                <a:latin typeface="Open Sans" panose="020B0606030504020204" pitchFamily="34" charset="0"/>
                <a:ea typeface="Open Sans" panose="020B0606030504020204" pitchFamily="34" charset="0"/>
                <a:cs typeface="Open Sans" panose="020B0606030504020204" pitchFamily="34" charset="0"/>
              </a:rPr>
              <a:t>Professional Development and Lifelong Learning</a:t>
            </a:r>
            <a:r>
              <a:rPr lang="en-GB" sz="3600" dirty="0">
                <a:latin typeface="Open Sans" panose="020B0606030504020204" pitchFamily="34" charset="0"/>
                <a:ea typeface="Open Sans" panose="020B0606030504020204" pitchFamily="34" charset="0"/>
                <a:cs typeface="Open Sans" panose="020B0606030504020204" pitchFamily="34" charset="0"/>
              </a:rPr>
              <a:t>: The dynamic nature of technology requires software engineers to engage in lifelong learning to stay current with advancements.</a:t>
            </a:r>
            <a:endParaRPr lang="en-GB" sz="3600" b="1" dirty="0">
              <a:latin typeface="Open Sans" panose="020B0606030504020204" pitchFamily="34" charset="0"/>
              <a:ea typeface="Open Sans" panose="020B0606030504020204" pitchFamily="34" charset="0"/>
              <a:cs typeface="Open Sans" panose="020B0606030504020204" pitchFamily="34" charset="0"/>
            </a:endParaRPr>
          </a:p>
          <a:p>
            <a:pPr algn="just">
              <a:spcBef>
                <a:spcPts val="0"/>
              </a:spcBef>
            </a:pPr>
            <a:endParaRPr lang="en-GB" sz="36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70048655"/>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9C4C09-62A6-4EAD-480F-E66422499F9C}"/>
              </a:ext>
            </a:extLst>
          </p:cNvPr>
          <p:cNvSpPr>
            <a:spLocks noGrp="1"/>
          </p:cNvSpPr>
          <p:nvPr>
            <p:ph type="title"/>
          </p:nvPr>
        </p:nvSpPr>
        <p:spPr/>
        <p:txBody>
          <a:bodyPr>
            <a:normAutofit fontScale="90000"/>
          </a:bodyPr>
          <a:lstStyle/>
          <a:p>
            <a:r>
              <a:rPr lang="en-US" dirty="0"/>
              <a:t>The software Engineering Profession</a:t>
            </a:r>
          </a:p>
        </p:txBody>
      </p:sp>
      <p:sp>
        <p:nvSpPr>
          <p:cNvPr id="3" name="Text Placeholder 2">
            <a:extLst>
              <a:ext uri="{FF2B5EF4-FFF2-40B4-BE49-F238E27FC236}">
                <a16:creationId xmlns:a16="http://schemas.microsoft.com/office/drawing/2014/main" id="{39E851F2-9100-FF53-F123-D4F65FF84AF7}"/>
              </a:ext>
            </a:extLst>
          </p:cNvPr>
          <p:cNvSpPr>
            <a:spLocks noGrp="1"/>
          </p:cNvSpPr>
          <p:nvPr>
            <p:ph type="body" sz="quarter" idx="10"/>
          </p:nvPr>
        </p:nvSpPr>
        <p:spPr>
          <a:xfrm>
            <a:off x="2167377" y="2419727"/>
            <a:ext cx="13735232" cy="840935"/>
          </a:xfrm>
        </p:spPr>
        <p:txBody>
          <a:bodyPr>
            <a:normAutofit/>
          </a:bodyPr>
          <a:lstStyle/>
          <a:p>
            <a:r>
              <a:rPr lang="en-ID" dirty="0"/>
              <a:t>Roles and Responsibilities in Software Engineering</a:t>
            </a:r>
            <a:endParaRPr lang="en-US" dirty="0"/>
          </a:p>
        </p:txBody>
      </p:sp>
      <p:sp>
        <p:nvSpPr>
          <p:cNvPr id="4" name="Content Placeholder 3">
            <a:extLst>
              <a:ext uri="{FF2B5EF4-FFF2-40B4-BE49-F238E27FC236}">
                <a16:creationId xmlns:a16="http://schemas.microsoft.com/office/drawing/2014/main" id="{B5552849-CE2C-39CE-0303-4B296CF1F9CD}"/>
              </a:ext>
            </a:extLst>
          </p:cNvPr>
          <p:cNvSpPr>
            <a:spLocks noGrp="1"/>
          </p:cNvSpPr>
          <p:nvPr>
            <p:ph sz="quarter" idx="11"/>
          </p:nvPr>
        </p:nvSpPr>
        <p:spPr>
          <a:xfrm>
            <a:off x="2167377" y="3260662"/>
            <a:ext cx="20295058" cy="10455337"/>
          </a:xfrm>
        </p:spPr>
        <p:txBody>
          <a:bodyPr anchor="ctr">
            <a:normAutofit fontScale="92500"/>
          </a:bodyPr>
          <a:lstStyle/>
          <a:p>
            <a:pPr algn="just">
              <a:spcBef>
                <a:spcPts val="0"/>
              </a:spcBef>
            </a:pPr>
            <a:r>
              <a:rPr lang="en-GB" sz="3600" b="1" dirty="0">
                <a:latin typeface="Open Sans" panose="020B0606030504020204" pitchFamily="34" charset="0"/>
                <a:ea typeface="Open Sans" panose="020B0606030504020204" pitchFamily="34" charset="0"/>
                <a:cs typeface="Open Sans" panose="020B0606030504020204" pitchFamily="34" charset="0"/>
              </a:rPr>
              <a:t>Software Developer/Engineer</a:t>
            </a:r>
          </a:p>
          <a:p>
            <a:pPr lvl="1" algn="just">
              <a:spcBef>
                <a:spcPts val="0"/>
              </a:spcBef>
            </a:pPr>
            <a:r>
              <a:rPr lang="en-GB" sz="3600" b="1" dirty="0">
                <a:latin typeface="Open Sans" panose="020B0606030504020204" pitchFamily="34" charset="0"/>
                <a:ea typeface="Open Sans" panose="020B0606030504020204" pitchFamily="34" charset="0"/>
                <a:cs typeface="Open Sans" panose="020B0606030504020204" pitchFamily="34" charset="0"/>
              </a:rPr>
              <a:t>Design and Implementation</a:t>
            </a:r>
            <a:r>
              <a:rPr lang="en-GB" sz="3600" dirty="0">
                <a:latin typeface="Open Sans" panose="020B0606030504020204" pitchFamily="34" charset="0"/>
                <a:ea typeface="Open Sans" panose="020B0606030504020204" pitchFamily="34" charset="0"/>
                <a:cs typeface="Open Sans" panose="020B0606030504020204" pitchFamily="34" charset="0"/>
              </a:rPr>
              <a:t>: Writing code, designing system architecture, and implementing software solutions</a:t>
            </a:r>
          </a:p>
          <a:p>
            <a:pPr lvl="1" algn="just">
              <a:spcBef>
                <a:spcPts val="0"/>
              </a:spcBef>
            </a:pPr>
            <a:r>
              <a:rPr lang="en-GB" sz="3600" b="1" dirty="0">
                <a:latin typeface="Open Sans" panose="020B0606030504020204" pitchFamily="34" charset="0"/>
                <a:ea typeface="Open Sans" panose="020B0606030504020204" pitchFamily="34" charset="0"/>
                <a:cs typeface="Open Sans" panose="020B0606030504020204" pitchFamily="34" charset="0"/>
              </a:rPr>
              <a:t>Maintenance</a:t>
            </a:r>
            <a:r>
              <a:rPr lang="en-GB" sz="3600" dirty="0">
                <a:latin typeface="Open Sans" panose="020B0606030504020204" pitchFamily="34" charset="0"/>
                <a:ea typeface="Open Sans" panose="020B0606030504020204" pitchFamily="34" charset="0"/>
                <a:cs typeface="Open Sans" panose="020B0606030504020204" pitchFamily="34" charset="0"/>
              </a:rPr>
              <a:t>: Updating and improving existing software systems to enhance functionality and performance</a:t>
            </a:r>
          </a:p>
          <a:p>
            <a:pPr marL="609600" lvl="1" indent="0" algn="just">
              <a:spcBef>
                <a:spcPts val="0"/>
              </a:spcBef>
              <a:buNone/>
            </a:pPr>
            <a:endParaRPr lang="en-GB" sz="3600" dirty="0">
              <a:latin typeface="Open Sans" panose="020B0606030504020204" pitchFamily="34" charset="0"/>
              <a:ea typeface="Open Sans" panose="020B0606030504020204" pitchFamily="34" charset="0"/>
              <a:cs typeface="Open Sans" panose="020B0606030504020204" pitchFamily="34" charset="0"/>
            </a:endParaRPr>
          </a:p>
          <a:p>
            <a:pPr algn="just">
              <a:spcBef>
                <a:spcPts val="0"/>
              </a:spcBef>
            </a:pPr>
            <a:r>
              <a:rPr lang="en-GB" sz="3600" b="1" dirty="0">
                <a:latin typeface="Open Sans" panose="020B0606030504020204" pitchFamily="34" charset="0"/>
                <a:ea typeface="Open Sans" panose="020B0606030504020204" pitchFamily="34" charset="0"/>
                <a:cs typeface="Open Sans" panose="020B0606030504020204" pitchFamily="34" charset="0"/>
              </a:rPr>
              <a:t>Project Manager</a:t>
            </a:r>
          </a:p>
          <a:p>
            <a:pPr lvl="1" algn="just">
              <a:spcBef>
                <a:spcPts val="0"/>
              </a:spcBef>
            </a:pPr>
            <a:r>
              <a:rPr lang="en-GB" sz="3600" b="1" dirty="0">
                <a:latin typeface="Open Sans" panose="020B0606030504020204" pitchFamily="34" charset="0"/>
                <a:ea typeface="Open Sans" panose="020B0606030504020204" pitchFamily="34" charset="0"/>
                <a:cs typeface="Open Sans" panose="020B0606030504020204" pitchFamily="34" charset="0"/>
              </a:rPr>
              <a:t>Planning and Coordination</a:t>
            </a:r>
            <a:r>
              <a:rPr lang="en-GB" sz="3600" dirty="0">
                <a:latin typeface="Open Sans" panose="020B0606030504020204" pitchFamily="34" charset="0"/>
                <a:ea typeface="Open Sans" panose="020B0606030504020204" pitchFamily="34" charset="0"/>
                <a:cs typeface="Open Sans" panose="020B0606030504020204" pitchFamily="34" charset="0"/>
              </a:rPr>
              <a:t>: Defining project scope, timelines, and resource allocation.</a:t>
            </a:r>
          </a:p>
          <a:p>
            <a:pPr lvl="1" algn="just">
              <a:spcBef>
                <a:spcPts val="0"/>
              </a:spcBef>
            </a:pPr>
            <a:r>
              <a:rPr lang="en-GB" sz="3600" b="1" dirty="0">
                <a:latin typeface="Open Sans" panose="020B0606030504020204" pitchFamily="34" charset="0"/>
                <a:ea typeface="Open Sans" panose="020B0606030504020204" pitchFamily="34" charset="0"/>
                <a:cs typeface="Open Sans" panose="020B0606030504020204" pitchFamily="34" charset="0"/>
              </a:rPr>
              <a:t>Risk Management</a:t>
            </a:r>
            <a:r>
              <a:rPr lang="en-GB" sz="3600" dirty="0">
                <a:latin typeface="Open Sans" panose="020B0606030504020204" pitchFamily="34" charset="0"/>
                <a:ea typeface="Open Sans" panose="020B0606030504020204" pitchFamily="34" charset="0"/>
                <a:cs typeface="Open Sans" panose="020B0606030504020204" pitchFamily="34" charset="0"/>
              </a:rPr>
              <a:t>: Identifying potential risks and implementing mitigation strategies.</a:t>
            </a:r>
          </a:p>
          <a:p>
            <a:pPr marL="0" indent="0" algn="just">
              <a:spcBef>
                <a:spcPts val="0"/>
              </a:spcBef>
              <a:buNone/>
            </a:pPr>
            <a:endParaRPr lang="en-GB" sz="3600" dirty="0">
              <a:latin typeface="Open Sans" panose="020B0606030504020204" pitchFamily="34" charset="0"/>
              <a:ea typeface="Open Sans" panose="020B0606030504020204" pitchFamily="34" charset="0"/>
              <a:cs typeface="Open Sans" panose="020B0606030504020204" pitchFamily="34" charset="0"/>
            </a:endParaRPr>
          </a:p>
          <a:p>
            <a:pPr algn="just">
              <a:spcBef>
                <a:spcPts val="0"/>
              </a:spcBef>
            </a:pPr>
            <a:r>
              <a:rPr lang="en-GB" sz="3600" b="1" dirty="0">
                <a:latin typeface="Open Sans" panose="020B0606030504020204" pitchFamily="34" charset="0"/>
                <a:ea typeface="Open Sans" panose="020B0606030504020204" pitchFamily="34" charset="0"/>
                <a:cs typeface="Open Sans" panose="020B0606030504020204" pitchFamily="34" charset="0"/>
              </a:rPr>
              <a:t>Quality Assurance (QA) Engineer</a:t>
            </a:r>
          </a:p>
          <a:p>
            <a:pPr lvl="1" algn="just">
              <a:spcBef>
                <a:spcPts val="0"/>
              </a:spcBef>
            </a:pPr>
            <a:r>
              <a:rPr lang="en-GB" sz="3600" b="1" dirty="0">
                <a:latin typeface="Open Sans" panose="020B0606030504020204" pitchFamily="34" charset="0"/>
                <a:ea typeface="Open Sans" panose="020B0606030504020204" pitchFamily="34" charset="0"/>
                <a:cs typeface="Open Sans" panose="020B0606030504020204" pitchFamily="34" charset="0"/>
              </a:rPr>
              <a:t>Testing</a:t>
            </a:r>
            <a:r>
              <a:rPr lang="en-GB" sz="3600" dirty="0">
                <a:latin typeface="Open Sans" panose="020B0606030504020204" pitchFamily="34" charset="0"/>
                <a:ea typeface="Open Sans" panose="020B0606030504020204" pitchFamily="34" charset="0"/>
                <a:cs typeface="Open Sans" panose="020B0606030504020204" pitchFamily="34" charset="0"/>
              </a:rPr>
              <a:t>: Developing and executing test plans to identify and resolve defects.</a:t>
            </a:r>
          </a:p>
          <a:p>
            <a:pPr lvl="1" algn="just">
              <a:spcBef>
                <a:spcPts val="0"/>
              </a:spcBef>
            </a:pPr>
            <a:r>
              <a:rPr lang="en-GB" sz="3600" b="1" dirty="0">
                <a:latin typeface="Open Sans" panose="020B0606030504020204" pitchFamily="34" charset="0"/>
                <a:ea typeface="Open Sans" panose="020B0606030504020204" pitchFamily="34" charset="0"/>
                <a:cs typeface="Open Sans" panose="020B0606030504020204" pitchFamily="34" charset="0"/>
              </a:rPr>
              <a:t>Process Improvement</a:t>
            </a:r>
            <a:r>
              <a:rPr lang="en-GB" sz="3600" dirty="0">
                <a:latin typeface="Open Sans" panose="020B0606030504020204" pitchFamily="34" charset="0"/>
                <a:ea typeface="Open Sans" panose="020B0606030504020204" pitchFamily="34" charset="0"/>
                <a:cs typeface="Open Sans" panose="020B0606030504020204" pitchFamily="34" charset="0"/>
              </a:rPr>
              <a:t>: Establishing quality standards and improving testing methodologies.</a:t>
            </a:r>
          </a:p>
          <a:p>
            <a:pPr algn="just">
              <a:spcBef>
                <a:spcPts val="0"/>
              </a:spcBef>
            </a:pPr>
            <a:endParaRPr lang="en-GB" sz="3600" dirty="0">
              <a:latin typeface="Open Sans" panose="020B0606030504020204" pitchFamily="34" charset="0"/>
              <a:ea typeface="Open Sans" panose="020B0606030504020204" pitchFamily="34" charset="0"/>
              <a:cs typeface="Open Sans" panose="020B0606030504020204" pitchFamily="34" charset="0"/>
            </a:endParaRPr>
          </a:p>
          <a:p>
            <a:pPr marL="0" indent="0" algn="just">
              <a:spcBef>
                <a:spcPts val="0"/>
              </a:spcBef>
              <a:buNone/>
            </a:pPr>
            <a:endParaRPr lang="en-GB" sz="3600" dirty="0">
              <a:latin typeface="Open Sans" panose="020B0606030504020204" pitchFamily="34" charset="0"/>
              <a:ea typeface="Open Sans" panose="020B0606030504020204" pitchFamily="34" charset="0"/>
              <a:cs typeface="Open Sans" panose="020B0606030504020204" pitchFamily="34" charset="0"/>
            </a:endParaRPr>
          </a:p>
          <a:p>
            <a:pPr algn="just">
              <a:spcBef>
                <a:spcPts val="0"/>
              </a:spcBef>
            </a:pPr>
            <a:r>
              <a:rPr lang="en-GB" sz="3600" b="1" dirty="0">
                <a:latin typeface="Open Sans" panose="020B0606030504020204" pitchFamily="34" charset="0"/>
                <a:ea typeface="Open Sans" panose="020B0606030504020204" pitchFamily="34" charset="0"/>
                <a:cs typeface="Open Sans" panose="020B0606030504020204" pitchFamily="34" charset="0"/>
              </a:rPr>
              <a:t>Systems Analyst</a:t>
            </a:r>
          </a:p>
          <a:p>
            <a:pPr lvl="1" algn="just">
              <a:spcBef>
                <a:spcPts val="0"/>
              </a:spcBef>
            </a:pPr>
            <a:r>
              <a:rPr lang="en-GB" sz="3600" b="1" dirty="0">
                <a:latin typeface="Open Sans" panose="020B0606030504020204" pitchFamily="34" charset="0"/>
                <a:ea typeface="Open Sans" panose="020B0606030504020204" pitchFamily="34" charset="0"/>
                <a:cs typeface="Open Sans" panose="020B0606030504020204" pitchFamily="34" charset="0"/>
              </a:rPr>
              <a:t>Requirements Gathering</a:t>
            </a:r>
            <a:r>
              <a:rPr lang="en-GB" sz="3600" dirty="0">
                <a:latin typeface="Open Sans" panose="020B0606030504020204" pitchFamily="34" charset="0"/>
                <a:ea typeface="Open Sans" panose="020B0606030504020204" pitchFamily="34" charset="0"/>
                <a:cs typeface="Open Sans" panose="020B0606030504020204" pitchFamily="34" charset="0"/>
              </a:rPr>
              <a:t>: Understanding and documenting user requirements and system specifications.</a:t>
            </a:r>
          </a:p>
          <a:p>
            <a:pPr lvl="1" algn="just">
              <a:spcBef>
                <a:spcPts val="0"/>
              </a:spcBef>
            </a:pPr>
            <a:r>
              <a:rPr lang="en-GB" sz="3600" b="1" dirty="0">
                <a:latin typeface="Open Sans" panose="020B0606030504020204" pitchFamily="34" charset="0"/>
                <a:ea typeface="Open Sans" panose="020B0606030504020204" pitchFamily="34" charset="0"/>
                <a:cs typeface="Open Sans" panose="020B0606030504020204" pitchFamily="34" charset="0"/>
              </a:rPr>
              <a:t>System Design</a:t>
            </a:r>
            <a:r>
              <a:rPr lang="en-GB" sz="3600" dirty="0">
                <a:latin typeface="Open Sans" panose="020B0606030504020204" pitchFamily="34" charset="0"/>
                <a:ea typeface="Open Sans" panose="020B0606030504020204" pitchFamily="34" charset="0"/>
                <a:cs typeface="Open Sans" panose="020B0606030504020204" pitchFamily="34" charset="0"/>
              </a:rPr>
              <a:t>: Translating requirements into technical specifications and system designs.</a:t>
            </a:r>
          </a:p>
        </p:txBody>
      </p:sp>
    </p:spTree>
    <p:extLst>
      <p:ext uri="{BB962C8B-B14F-4D97-AF65-F5344CB8AC3E}">
        <p14:creationId xmlns:p14="http://schemas.microsoft.com/office/powerpoint/2010/main" val="1861062036"/>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9C4C09-62A6-4EAD-480F-E66422499F9C}"/>
              </a:ext>
            </a:extLst>
          </p:cNvPr>
          <p:cNvSpPr>
            <a:spLocks noGrp="1"/>
          </p:cNvSpPr>
          <p:nvPr>
            <p:ph type="title"/>
          </p:nvPr>
        </p:nvSpPr>
        <p:spPr/>
        <p:txBody>
          <a:bodyPr>
            <a:normAutofit fontScale="90000"/>
          </a:bodyPr>
          <a:lstStyle/>
          <a:p>
            <a:r>
              <a:rPr lang="en-US" dirty="0"/>
              <a:t>The software Engineering Profession</a:t>
            </a:r>
          </a:p>
        </p:txBody>
      </p:sp>
      <p:sp>
        <p:nvSpPr>
          <p:cNvPr id="3" name="Text Placeholder 2">
            <a:extLst>
              <a:ext uri="{FF2B5EF4-FFF2-40B4-BE49-F238E27FC236}">
                <a16:creationId xmlns:a16="http://schemas.microsoft.com/office/drawing/2014/main" id="{39E851F2-9100-FF53-F123-D4F65FF84AF7}"/>
              </a:ext>
            </a:extLst>
          </p:cNvPr>
          <p:cNvSpPr>
            <a:spLocks noGrp="1"/>
          </p:cNvSpPr>
          <p:nvPr>
            <p:ph type="body" sz="quarter" idx="10"/>
          </p:nvPr>
        </p:nvSpPr>
        <p:spPr>
          <a:xfrm>
            <a:off x="2167377" y="2419727"/>
            <a:ext cx="13735232" cy="840935"/>
          </a:xfrm>
        </p:spPr>
        <p:txBody>
          <a:bodyPr>
            <a:normAutofit/>
          </a:bodyPr>
          <a:lstStyle/>
          <a:p>
            <a:r>
              <a:rPr lang="en-ID" dirty="0"/>
              <a:t>Career Paths in Software Engineering: Specializations</a:t>
            </a:r>
            <a:endParaRPr lang="en-US" dirty="0"/>
          </a:p>
        </p:txBody>
      </p:sp>
      <p:sp>
        <p:nvSpPr>
          <p:cNvPr id="4" name="Content Placeholder 3">
            <a:extLst>
              <a:ext uri="{FF2B5EF4-FFF2-40B4-BE49-F238E27FC236}">
                <a16:creationId xmlns:a16="http://schemas.microsoft.com/office/drawing/2014/main" id="{B5552849-CE2C-39CE-0303-4B296CF1F9CD}"/>
              </a:ext>
            </a:extLst>
          </p:cNvPr>
          <p:cNvSpPr>
            <a:spLocks noGrp="1"/>
          </p:cNvSpPr>
          <p:nvPr>
            <p:ph sz="quarter" idx="11"/>
          </p:nvPr>
        </p:nvSpPr>
        <p:spPr>
          <a:xfrm>
            <a:off x="2167377" y="3260662"/>
            <a:ext cx="20295058" cy="10455337"/>
          </a:xfrm>
        </p:spPr>
        <p:txBody>
          <a:bodyPr anchor="ctr">
            <a:normAutofit/>
          </a:bodyPr>
          <a:lstStyle/>
          <a:p>
            <a:pPr algn="just">
              <a:spcBef>
                <a:spcPts val="0"/>
              </a:spcBef>
            </a:pPr>
            <a:r>
              <a:rPr lang="en-GB" sz="3600" b="1" dirty="0">
                <a:latin typeface="Open Sans" panose="020B0606030504020204" pitchFamily="34" charset="0"/>
                <a:ea typeface="Open Sans" panose="020B0606030504020204" pitchFamily="34" charset="0"/>
                <a:cs typeface="Open Sans" panose="020B0606030504020204" pitchFamily="34" charset="0"/>
              </a:rPr>
              <a:t>Frontend Development</a:t>
            </a:r>
            <a:r>
              <a:rPr lang="en-GB" sz="3600" dirty="0">
                <a:latin typeface="Open Sans" panose="020B0606030504020204" pitchFamily="34" charset="0"/>
                <a:ea typeface="Open Sans" panose="020B0606030504020204" pitchFamily="34" charset="0"/>
                <a:cs typeface="Open Sans" panose="020B0606030504020204" pitchFamily="34" charset="0"/>
              </a:rPr>
              <a:t>: Focuses on user interface and user experience design.</a:t>
            </a:r>
          </a:p>
          <a:p>
            <a:pPr marL="0" indent="0" algn="just">
              <a:spcBef>
                <a:spcPts val="0"/>
              </a:spcBef>
              <a:buNone/>
            </a:pPr>
            <a:endParaRPr lang="en-GB" sz="3600" dirty="0">
              <a:latin typeface="Open Sans" panose="020B0606030504020204" pitchFamily="34" charset="0"/>
              <a:ea typeface="Open Sans" panose="020B0606030504020204" pitchFamily="34" charset="0"/>
              <a:cs typeface="Open Sans" panose="020B0606030504020204" pitchFamily="34" charset="0"/>
            </a:endParaRPr>
          </a:p>
          <a:p>
            <a:pPr algn="just">
              <a:spcBef>
                <a:spcPts val="0"/>
              </a:spcBef>
            </a:pPr>
            <a:r>
              <a:rPr lang="en-GB" sz="3600" b="1" dirty="0">
                <a:latin typeface="Open Sans" panose="020B0606030504020204" pitchFamily="34" charset="0"/>
                <a:ea typeface="Open Sans" panose="020B0606030504020204" pitchFamily="34" charset="0"/>
                <a:cs typeface="Open Sans" panose="020B0606030504020204" pitchFamily="34" charset="0"/>
              </a:rPr>
              <a:t>Backend Development</a:t>
            </a:r>
            <a:r>
              <a:rPr lang="en-GB" sz="3600" dirty="0">
                <a:latin typeface="Open Sans" panose="020B0606030504020204" pitchFamily="34" charset="0"/>
                <a:ea typeface="Open Sans" panose="020B0606030504020204" pitchFamily="34" charset="0"/>
                <a:cs typeface="Open Sans" panose="020B0606030504020204" pitchFamily="34" charset="0"/>
              </a:rPr>
              <a:t>: Involves server-side logic, databases, and application integration.</a:t>
            </a:r>
          </a:p>
          <a:p>
            <a:pPr marL="0" indent="0" algn="just">
              <a:spcBef>
                <a:spcPts val="0"/>
              </a:spcBef>
              <a:buNone/>
            </a:pPr>
            <a:endParaRPr lang="en-GB" sz="3600" dirty="0">
              <a:latin typeface="Open Sans" panose="020B0606030504020204" pitchFamily="34" charset="0"/>
              <a:ea typeface="Open Sans" panose="020B0606030504020204" pitchFamily="34" charset="0"/>
              <a:cs typeface="Open Sans" panose="020B0606030504020204" pitchFamily="34" charset="0"/>
            </a:endParaRPr>
          </a:p>
          <a:p>
            <a:pPr algn="just">
              <a:spcBef>
                <a:spcPts val="0"/>
              </a:spcBef>
            </a:pPr>
            <a:r>
              <a:rPr lang="en-GB" sz="3600" b="1" dirty="0">
                <a:latin typeface="Open Sans" panose="020B0606030504020204" pitchFamily="34" charset="0"/>
                <a:ea typeface="Open Sans" panose="020B0606030504020204" pitchFamily="34" charset="0"/>
                <a:cs typeface="Open Sans" panose="020B0606030504020204" pitchFamily="34" charset="0"/>
              </a:rPr>
              <a:t>DevOps Engineering</a:t>
            </a:r>
            <a:r>
              <a:rPr lang="en-GB" sz="3600" dirty="0">
                <a:latin typeface="Open Sans" panose="020B0606030504020204" pitchFamily="34" charset="0"/>
                <a:ea typeface="Open Sans" panose="020B0606030504020204" pitchFamily="34" charset="0"/>
                <a:cs typeface="Open Sans" panose="020B0606030504020204" pitchFamily="34" charset="0"/>
              </a:rPr>
              <a:t>: Combines software development with IT operations to streamline the development lifecycle.</a:t>
            </a:r>
          </a:p>
          <a:p>
            <a:pPr marL="0" indent="0" algn="just">
              <a:spcBef>
                <a:spcPts val="0"/>
              </a:spcBef>
              <a:buNone/>
            </a:pPr>
            <a:endParaRPr lang="en-GB" sz="3600" dirty="0">
              <a:latin typeface="Open Sans" panose="020B0606030504020204" pitchFamily="34" charset="0"/>
              <a:ea typeface="Open Sans" panose="020B0606030504020204" pitchFamily="34" charset="0"/>
              <a:cs typeface="Open Sans" panose="020B0606030504020204" pitchFamily="34" charset="0"/>
            </a:endParaRPr>
          </a:p>
          <a:p>
            <a:pPr algn="just">
              <a:spcBef>
                <a:spcPts val="0"/>
              </a:spcBef>
            </a:pPr>
            <a:r>
              <a:rPr lang="en-GB" sz="3600" b="1" dirty="0">
                <a:latin typeface="Open Sans" panose="020B0606030504020204" pitchFamily="34" charset="0"/>
                <a:ea typeface="Open Sans" panose="020B0606030504020204" pitchFamily="34" charset="0"/>
                <a:cs typeface="Open Sans" panose="020B0606030504020204" pitchFamily="34" charset="0"/>
              </a:rPr>
              <a:t>Data Engineering</a:t>
            </a:r>
            <a:r>
              <a:rPr lang="en-GB" sz="3600" dirty="0">
                <a:latin typeface="Open Sans" panose="020B0606030504020204" pitchFamily="34" charset="0"/>
                <a:ea typeface="Open Sans" panose="020B0606030504020204" pitchFamily="34" charset="0"/>
                <a:cs typeface="Open Sans" panose="020B0606030504020204" pitchFamily="34" charset="0"/>
              </a:rPr>
              <a:t>: Deals with designing and managing data pipelines and architectures.</a:t>
            </a:r>
          </a:p>
          <a:p>
            <a:pPr marL="0" indent="0" algn="just">
              <a:spcBef>
                <a:spcPts val="0"/>
              </a:spcBef>
              <a:buNone/>
            </a:pPr>
            <a:endParaRPr lang="en-GB" sz="3600" dirty="0">
              <a:latin typeface="Open Sans" panose="020B0606030504020204" pitchFamily="34" charset="0"/>
              <a:ea typeface="Open Sans" panose="020B0606030504020204" pitchFamily="34" charset="0"/>
              <a:cs typeface="Open Sans" panose="020B0606030504020204" pitchFamily="34" charset="0"/>
            </a:endParaRPr>
          </a:p>
          <a:p>
            <a:pPr algn="just">
              <a:spcBef>
                <a:spcPts val="0"/>
              </a:spcBef>
            </a:pPr>
            <a:r>
              <a:rPr lang="en-GB" sz="3600" b="1" dirty="0">
                <a:latin typeface="Open Sans" panose="020B0606030504020204" pitchFamily="34" charset="0"/>
                <a:ea typeface="Open Sans" panose="020B0606030504020204" pitchFamily="34" charset="0"/>
                <a:cs typeface="Open Sans" panose="020B0606030504020204" pitchFamily="34" charset="0"/>
              </a:rPr>
              <a:t>Machine Learning Engineering</a:t>
            </a:r>
            <a:r>
              <a:rPr lang="en-GB" sz="3600" dirty="0">
                <a:latin typeface="Open Sans" panose="020B0606030504020204" pitchFamily="34" charset="0"/>
                <a:ea typeface="Open Sans" panose="020B0606030504020204" pitchFamily="34" charset="0"/>
                <a:cs typeface="Open Sans" panose="020B0606030504020204" pitchFamily="34" charset="0"/>
              </a:rPr>
              <a:t>: Specializes in developing and deploying machine learning models.</a:t>
            </a:r>
          </a:p>
        </p:txBody>
      </p:sp>
    </p:spTree>
    <p:extLst>
      <p:ext uri="{BB962C8B-B14F-4D97-AF65-F5344CB8AC3E}">
        <p14:creationId xmlns:p14="http://schemas.microsoft.com/office/powerpoint/2010/main" val="620011175"/>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9C4C09-62A6-4EAD-480F-E66422499F9C}"/>
              </a:ext>
            </a:extLst>
          </p:cNvPr>
          <p:cNvSpPr>
            <a:spLocks noGrp="1"/>
          </p:cNvSpPr>
          <p:nvPr>
            <p:ph type="title"/>
          </p:nvPr>
        </p:nvSpPr>
        <p:spPr/>
        <p:txBody>
          <a:bodyPr>
            <a:normAutofit fontScale="90000"/>
          </a:bodyPr>
          <a:lstStyle/>
          <a:p>
            <a:r>
              <a:rPr lang="en-US" dirty="0"/>
              <a:t>The software Engineering Profession</a:t>
            </a:r>
          </a:p>
        </p:txBody>
      </p:sp>
      <p:sp>
        <p:nvSpPr>
          <p:cNvPr id="3" name="Text Placeholder 2">
            <a:extLst>
              <a:ext uri="{FF2B5EF4-FFF2-40B4-BE49-F238E27FC236}">
                <a16:creationId xmlns:a16="http://schemas.microsoft.com/office/drawing/2014/main" id="{39E851F2-9100-FF53-F123-D4F65FF84AF7}"/>
              </a:ext>
            </a:extLst>
          </p:cNvPr>
          <p:cNvSpPr>
            <a:spLocks noGrp="1"/>
          </p:cNvSpPr>
          <p:nvPr>
            <p:ph type="body" sz="quarter" idx="10"/>
          </p:nvPr>
        </p:nvSpPr>
        <p:spPr>
          <a:xfrm>
            <a:off x="2167377" y="2419727"/>
            <a:ext cx="17273562" cy="840935"/>
          </a:xfrm>
        </p:spPr>
        <p:txBody>
          <a:bodyPr>
            <a:normAutofit/>
          </a:bodyPr>
          <a:lstStyle/>
          <a:p>
            <a:r>
              <a:rPr lang="en-ID" dirty="0"/>
              <a:t>Career Paths in Software Engineering: Advancement Opportunities</a:t>
            </a:r>
            <a:endParaRPr lang="en-US" dirty="0"/>
          </a:p>
        </p:txBody>
      </p:sp>
      <p:sp>
        <p:nvSpPr>
          <p:cNvPr id="4" name="Content Placeholder 3">
            <a:extLst>
              <a:ext uri="{FF2B5EF4-FFF2-40B4-BE49-F238E27FC236}">
                <a16:creationId xmlns:a16="http://schemas.microsoft.com/office/drawing/2014/main" id="{B5552849-CE2C-39CE-0303-4B296CF1F9CD}"/>
              </a:ext>
            </a:extLst>
          </p:cNvPr>
          <p:cNvSpPr>
            <a:spLocks noGrp="1"/>
          </p:cNvSpPr>
          <p:nvPr>
            <p:ph sz="quarter" idx="11"/>
          </p:nvPr>
        </p:nvSpPr>
        <p:spPr>
          <a:xfrm>
            <a:off x="2167377" y="3260662"/>
            <a:ext cx="20295058" cy="10455337"/>
          </a:xfrm>
        </p:spPr>
        <p:txBody>
          <a:bodyPr anchor="ctr">
            <a:normAutofit/>
          </a:bodyPr>
          <a:lstStyle/>
          <a:p>
            <a:pPr algn="just">
              <a:spcBef>
                <a:spcPts val="0"/>
              </a:spcBef>
            </a:pPr>
            <a:r>
              <a:rPr lang="en-GB" sz="3600" b="1" dirty="0">
                <a:latin typeface="Open Sans" panose="020B0606030504020204" pitchFamily="34" charset="0"/>
                <a:ea typeface="Open Sans" panose="020B0606030504020204" pitchFamily="34" charset="0"/>
                <a:cs typeface="Open Sans" panose="020B0606030504020204" pitchFamily="34" charset="0"/>
              </a:rPr>
              <a:t>Senior Software Engineer</a:t>
            </a:r>
            <a:r>
              <a:rPr lang="en-GB" sz="3600" dirty="0">
                <a:latin typeface="Open Sans" panose="020B0606030504020204" pitchFamily="34" charset="0"/>
                <a:ea typeface="Open Sans" panose="020B0606030504020204" pitchFamily="34" charset="0"/>
                <a:cs typeface="Open Sans" panose="020B0606030504020204" pitchFamily="34" charset="0"/>
              </a:rPr>
              <a:t>: Takes on more complex projects and mentors junior engineers.</a:t>
            </a:r>
          </a:p>
          <a:p>
            <a:pPr marL="0" indent="0" algn="just">
              <a:spcBef>
                <a:spcPts val="0"/>
              </a:spcBef>
              <a:buNone/>
            </a:pPr>
            <a:endParaRPr lang="en-GB" sz="3600" dirty="0">
              <a:latin typeface="Open Sans" panose="020B0606030504020204" pitchFamily="34" charset="0"/>
              <a:ea typeface="Open Sans" panose="020B0606030504020204" pitchFamily="34" charset="0"/>
              <a:cs typeface="Open Sans" panose="020B0606030504020204" pitchFamily="34" charset="0"/>
            </a:endParaRPr>
          </a:p>
          <a:p>
            <a:pPr algn="just">
              <a:spcBef>
                <a:spcPts val="0"/>
              </a:spcBef>
            </a:pPr>
            <a:r>
              <a:rPr lang="en-GB" sz="3600" b="1" dirty="0">
                <a:latin typeface="Open Sans" panose="020B0606030504020204" pitchFamily="34" charset="0"/>
                <a:ea typeface="Open Sans" panose="020B0606030504020204" pitchFamily="34" charset="0"/>
                <a:cs typeface="Open Sans" panose="020B0606030504020204" pitchFamily="34" charset="0"/>
              </a:rPr>
              <a:t>Technical Lead/Team Lead</a:t>
            </a:r>
            <a:r>
              <a:rPr lang="en-GB" sz="3600" dirty="0">
                <a:latin typeface="Open Sans" panose="020B0606030504020204" pitchFamily="34" charset="0"/>
                <a:ea typeface="Open Sans" panose="020B0606030504020204" pitchFamily="34" charset="0"/>
                <a:cs typeface="Open Sans" panose="020B0606030504020204" pitchFamily="34" charset="0"/>
              </a:rPr>
              <a:t>: Manages a team of developers, oversees project progress, and ensures technical standards.</a:t>
            </a:r>
          </a:p>
          <a:p>
            <a:pPr marL="0" indent="0" algn="just">
              <a:spcBef>
                <a:spcPts val="0"/>
              </a:spcBef>
              <a:buNone/>
            </a:pPr>
            <a:endParaRPr lang="en-GB" sz="3600" dirty="0">
              <a:latin typeface="Open Sans" panose="020B0606030504020204" pitchFamily="34" charset="0"/>
              <a:ea typeface="Open Sans" panose="020B0606030504020204" pitchFamily="34" charset="0"/>
              <a:cs typeface="Open Sans" panose="020B0606030504020204" pitchFamily="34" charset="0"/>
            </a:endParaRPr>
          </a:p>
          <a:p>
            <a:pPr algn="just">
              <a:spcBef>
                <a:spcPts val="0"/>
              </a:spcBef>
            </a:pPr>
            <a:r>
              <a:rPr lang="en-GB" sz="3600" b="1" dirty="0">
                <a:latin typeface="Open Sans" panose="020B0606030504020204" pitchFamily="34" charset="0"/>
                <a:ea typeface="Open Sans" panose="020B0606030504020204" pitchFamily="34" charset="0"/>
                <a:cs typeface="Open Sans" panose="020B0606030504020204" pitchFamily="34" charset="0"/>
              </a:rPr>
              <a:t>Software Architect</a:t>
            </a:r>
            <a:r>
              <a:rPr lang="en-GB" sz="3600" dirty="0">
                <a:latin typeface="Open Sans" panose="020B0606030504020204" pitchFamily="34" charset="0"/>
                <a:ea typeface="Open Sans" panose="020B0606030504020204" pitchFamily="34" charset="0"/>
                <a:cs typeface="Open Sans" panose="020B0606030504020204" pitchFamily="34" charset="0"/>
              </a:rPr>
              <a:t>: Designs high-level software structures and frameworks.</a:t>
            </a:r>
          </a:p>
          <a:p>
            <a:pPr marL="0" indent="0" algn="just">
              <a:spcBef>
                <a:spcPts val="0"/>
              </a:spcBef>
              <a:buNone/>
            </a:pPr>
            <a:endParaRPr lang="en-GB" sz="3600" dirty="0">
              <a:latin typeface="Open Sans" panose="020B0606030504020204" pitchFamily="34" charset="0"/>
              <a:ea typeface="Open Sans" panose="020B0606030504020204" pitchFamily="34" charset="0"/>
              <a:cs typeface="Open Sans" panose="020B0606030504020204" pitchFamily="34" charset="0"/>
            </a:endParaRPr>
          </a:p>
          <a:p>
            <a:pPr algn="just">
              <a:spcBef>
                <a:spcPts val="0"/>
              </a:spcBef>
            </a:pPr>
            <a:r>
              <a:rPr lang="en-GB" sz="3600" b="1" dirty="0">
                <a:latin typeface="Open Sans" panose="020B0606030504020204" pitchFamily="34" charset="0"/>
                <a:ea typeface="Open Sans" panose="020B0606030504020204" pitchFamily="34" charset="0"/>
                <a:cs typeface="Open Sans" panose="020B0606030504020204" pitchFamily="34" charset="0"/>
              </a:rPr>
              <a:t>Engineering Manager</a:t>
            </a:r>
            <a:r>
              <a:rPr lang="en-GB" sz="3600" dirty="0">
                <a:latin typeface="Open Sans" panose="020B0606030504020204" pitchFamily="34" charset="0"/>
                <a:ea typeface="Open Sans" panose="020B0606030504020204" pitchFamily="34" charset="0"/>
                <a:cs typeface="Open Sans" panose="020B0606030504020204" pitchFamily="34" charset="0"/>
              </a:rPr>
              <a:t>: Focuses on team management, project coordination, and strategic planning.</a:t>
            </a:r>
          </a:p>
          <a:p>
            <a:pPr algn="just">
              <a:spcBef>
                <a:spcPts val="0"/>
              </a:spcBef>
            </a:pPr>
            <a:endParaRPr lang="en-GB" sz="3600" dirty="0">
              <a:latin typeface="Open Sans" panose="020B0606030504020204" pitchFamily="34" charset="0"/>
              <a:ea typeface="Open Sans" panose="020B0606030504020204" pitchFamily="34" charset="0"/>
              <a:cs typeface="Open Sans" panose="020B0606030504020204" pitchFamily="34" charset="0"/>
            </a:endParaRPr>
          </a:p>
          <a:p>
            <a:pPr algn="just">
              <a:spcBef>
                <a:spcPts val="0"/>
              </a:spcBef>
            </a:pPr>
            <a:r>
              <a:rPr lang="en-GB" sz="3600" b="1" dirty="0">
                <a:latin typeface="Open Sans" panose="020B0606030504020204" pitchFamily="34" charset="0"/>
                <a:ea typeface="Open Sans" panose="020B0606030504020204" pitchFamily="34" charset="0"/>
                <a:cs typeface="Open Sans" panose="020B0606030504020204" pitchFamily="34" charset="0"/>
              </a:rPr>
              <a:t>Chief Technology Officer (CTO)</a:t>
            </a:r>
            <a:r>
              <a:rPr lang="en-GB" sz="3600" dirty="0">
                <a:latin typeface="Open Sans" panose="020B0606030504020204" pitchFamily="34" charset="0"/>
                <a:ea typeface="Open Sans" panose="020B0606030504020204" pitchFamily="34" charset="0"/>
                <a:cs typeface="Open Sans" panose="020B0606030504020204" pitchFamily="34" charset="0"/>
              </a:rPr>
              <a:t>: Oversees the technological direction of an organization.</a:t>
            </a:r>
          </a:p>
        </p:txBody>
      </p:sp>
    </p:spTree>
    <p:extLst>
      <p:ext uri="{BB962C8B-B14F-4D97-AF65-F5344CB8AC3E}">
        <p14:creationId xmlns:p14="http://schemas.microsoft.com/office/powerpoint/2010/main" val="2761214808"/>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CC9A3-FB6E-DB3A-36BC-1DB5FA6C0129}"/>
              </a:ext>
            </a:extLst>
          </p:cNvPr>
          <p:cNvSpPr>
            <a:spLocks noGrp="1"/>
          </p:cNvSpPr>
          <p:nvPr>
            <p:ph type="title"/>
          </p:nvPr>
        </p:nvSpPr>
        <p:spPr/>
        <p:txBody>
          <a:bodyPr>
            <a:normAutofit fontScale="90000"/>
          </a:bodyPr>
          <a:lstStyle/>
          <a:p>
            <a:r>
              <a:rPr lang="en-US" dirty="0"/>
              <a:t>References</a:t>
            </a:r>
          </a:p>
        </p:txBody>
      </p:sp>
      <p:sp>
        <p:nvSpPr>
          <p:cNvPr id="3" name="Text Placeholder 2">
            <a:extLst>
              <a:ext uri="{FF2B5EF4-FFF2-40B4-BE49-F238E27FC236}">
                <a16:creationId xmlns:a16="http://schemas.microsoft.com/office/drawing/2014/main" id="{053E2DA4-F8BE-01AB-0C23-B97B20B1AE79}"/>
              </a:ext>
            </a:extLst>
          </p:cNvPr>
          <p:cNvSpPr>
            <a:spLocks noGrp="1"/>
          </p:cNvSpPr>
          <p:nvPr>
            <p:ph type="body" sz="quarter" idx="10"/>
          </p:nvPr>
        </p:nvSpPr>
        <p:spPr/>
        <p:txBody>
          <a:bodyPr/>
          <a:lstStyle/>
          <a:p>
            <a:endParaRPr lang="en-US"/>
          </a:p>
        </p:txBody>
      </p:sp>
      <p:sp>
        <p:nvSpPr>
          <p:cNvPr id="4" name="Content Placeholder 3">
            <a:extLst>
              <a:ext uri="{FF2B5EF4-FFF2-40B4-BE49-F238E27FC236}">
                <a16:creationId xmlns:a16="http://schemas.microsoft.com/office/drawing/2014/main" id="{0EAE9782-3C02-FAD4-699A-C827BC99AC35}"/>
              </a:ext>
            </a:extLst>
          </p:cNvPr>
          <p:cNvSpPr>
            <a:spLocks noGrp="1"/>
          </p:cNvSpPr>
          <p:nvPr>
            <p:ph sz="quarter" idx="11"/>
          </p:nvPr>
        </p:nvSpPr>
        <p:spPr/>
        <p:txBody>
          <a:bodyPr>
            <a:normAutofit/>
          </a:bodyPr>
          <a:lstStyle/>
          <a:p>
            <a:pPr algn="just"/>
            <a:r>
              <a:rPr lang="id-ID" sz="3600" dirty="0">
                <a:latin typeface="Open Sans" panose="020B0606030504020204" pitchFamily="34" charset="0"/>
                <a:ea typeface="Open Sans" panose="020B0606030504020204" pitchFamily="34" charset="0"/>
                <a:cs typeface="Open Sans" panose="020B0606030504020204" pitchFamily="34" charset="0"/>
              </a:rPr>
              <a:t>Titus </a:t>
            </a:r>
            <a:r>
              <a:rPr lang="id-ID" sz="3600" dirty="0" err="1">
                <a:latin typeface="Open Sans" panose="020B0606030504020204" pitchFamily="34" charset="0"/>
                <a:ea typeface="Open Sans" panose="020B0606030504020204" pitchFamily="34" charset="0"/>
                <a:cs typeface="Open Sans" panose="020B0606030504020204" pitchFamily="34" charset="0"/>
              </a:rPr>
              <a:t>Winters</a:t>
            </a:r>
            <a:r>
              <a:rPr lang="id-ID" sz="3600" dirty="0">
                <a:latin typeface="Open Sans" panose="020B0606030504020204" pitchFamily="34" charset="0"/>
                <a:ea typeface="Open Sans" panose="020B0606030504020204" pitchFamily="34" charset="0"/>
                <a:cs typeface="Open Sans" panose="020B0606030504020204" pitchFamily="34" charset="0"/>
              </a:rPr>
              <a:t>, Tom </a:t>
            </a:r>
            <a:r>
              <a:rPr lang="id-ID" sz="3600" dirty="0" err="1">
                <a:latin typeface="Open Sans" panose="020B0606030504020204" pitchFamily="34" charset="0"/>
                <a:ea typeface="Open Sans" panose="020B0606030504020204" pitchFamily="34" charset="0"/>
                <a:cs typeface="Open Sans" panose="020B0606030504020204" pitchFamily="34" charset="0"/>
              </a:rPr>
              <a:t>Manshreck</a:t>
            </a:r>
            <a:r>
              <a:rPr lang="id-ID" sz="3600" dirty="0">
                <a:latin typeface="Open Sans" panose="020B0606030504020204" pitchFamily="34" charset="0"/>
                <a:ea typeface="Open Sans" panose="020B0606030504020204" pitchFamily="34" charset="0"/>
                <a:cs typeface="Open Sans" panose="020B0606030504020204" pitchFamily="34" charset="0"/>
              </a:rPr>
              <a:t>, </a:t>
            </a:r>
            <a:r>
              <a:rPr lang="id-ID" sz="3600" dirty="0" err="1">
                <a:latin typeface="Open Sans" panose="020B0606030504020204" pitchFamily="34" charset="0"/>
                <a:ea typeface="Open Sans" panose="020B0606030504020204" pitchFamily="34" charset="0"/>
                <a:cs typeface="Open Sans" panose="020B0606030504020204" pitchFamily="34" charset="0"/>
              </a:rPr>
              <a:t>and</a:t>
            </a:r>
            <a:r>
              <a:rPr lang="id-ID" sz="3600" dirty="0">
                <a:latin typeface="Open Sans" panose="020B0606030504020204" pitchFamily="34" charset="0"/>
                <a:ea typeface="Open Sans" panose="020B0606030504020204" pitchFamily="34" charset="0"/>
                <a:cs typeface="Open Sans" panose="020B0606030504020204" pitchFamily="34" charset="0"/>
              </a:rPr>
              <a:t> </a:t>
            </a:r>
            <a:r>
              <a:rPr lang="id-ID" sz="3600" dirty="0" err="1">
                <a:latin typeface="Open Sans" panose="020B0606030504020204" pitchFamily="34" charset="0"/>
                <a:ea typeface="Open Sans" panose="020B0606030504020204" pitchFamily="34" charset="0"/>
                <a:cs typeface="Open Sans" panose="020B0606030504020204" pitchFamily="34" charset="0"/>
              </a:rPr>
              <a:t>Hyrum</a:t>
            </a:r>
            <a:r>
              <a:rPr lang="id-ID" sz="3600" dirty="0">
                <a:latin typeface="Open Sans" panose="020B0606030504020204" pitchFamily="34" charset="0"/>
                <a:ea typeface="Open Sans" panose="020B0606030504020204" pitchFamily="34" charset="0"/>
                <a:cs typeface="Open Sans" panose="020B0606030504020204" pitchFamily="34" charset="0"/>
              </a:rPr>
              <a:t> </a:t>
            </a:r>
            <a:r>
              <a:rPr lang="id-ID" sz="3600" dirty="0" err="1">
                <a:latin typeface="Open Sans" panose="020B0606030504020204" pitchFamily="34" charset="0"/>
                <a:ea typeface="Open Sans" panose="020B0606030504020204" pitchFamily="34" charset="0"/>
                <a:cs typeface="Open Sans" panose="020B0606030504020204" pitchFamily="34" charset="0"/>
              </a:rPr>
              <a:t>Wright</a:t>
            </a:r>
            <a:r>
              <a:rPr lang="id-ID" sz="3600" dirty="0">
                <a:latin typeface="Open Sans" panose="020B0606030504020204" pitchFamily="34" charset="0"/>
                <a:ea typeface="Open Sans" panose="020B0606030504020204" pitchFamily="34" charset="0"/>
                <a:cs typeface="Open Sans" panose="020B0606030504020204" pitchFamily="34" charset="0"/>
              </a:rPr>
              <a:t>. (2020). </a:t>
            </a:r>
            <a:r>
              <a:rPr lang="id-ID" sz="3600" b="1" i="1" dirty="0" err="1">
                <a:latin typeface="Open Sans" panose="020B0606030504020204" pitchFamily="34" charset="0"/>
                <a:ea typeface="Open Sans" panose="020B0606030504020204" pitchFamily="34" charset="0"/>
                <a:cs typeface="Open Sans" panose="020B0606030504020204" pitchFamily="34" charset="0"/>
              </a:rPr>
              <a:t>Software</a:t>
            </a:r>
            <a:r>
              <a:rPr lang="id-ID" sz="3600" b="1" i="1" dirty="0">
                <a:latin typeface="Open Sans" panose="020B0606030504020204" pitchFamily="34" charset="0"/>
                <a:ea typeface="Open Sans" panose="020B0606030504020204" pitchFamily="34" charset="0"/>
                <a:cs typeface="Open Sans" panose="020B0606030504020204" pitchFamily="34" charset="0"/>
              </a:rPr>
              <a:t> Engineering </a:t>
            </a:r>
            <a:r>
              <a:rPr lang="id-ID" sz="3600" b="1" i="1" dirty="0" err="1">
                <a:latin typeface="Open Sans" panose="020B0606030504020204" pitchFamily="34" charset="0"/>
                <a:ea typeface="Open Sans" panose="020B0606030504020204" pitchFamily="34" charset="0"/>
                <a:cs typeface="Open Sans" panose="020B0606030504020204" pitchFamily="34" charset="0"/>
              </a:rPr>
              <a:t>at</a:t>
            </a:r>
            <a:r>
              <a:rPr lang="id-ID" sz="3600" b="1" i="1" dirty="0">
                <a:latin typeface="Open Sans" panose="020B0606030504020204" pitchFamily="34" charset="0"/>
                <a:ea typeface="Open Sans" panose="020B0606030504020204" pitchFamily="34" charset="0"/>
                <a:cs typeface="Open Sans" panose="020B0606030504020204" pitchFamily="34" charset="0"/>
              </a:rPr>
              <a:t> Google: </a:t>
            </a:r>
            <a:r>
              <a:rPr lang="id-ID" sz="3600" b="1" i="1" dirty="0" err="1">
                <a:latin typeface="Open Sans" panose="020B0606030504020204" pitchFamily="34" charset="0"/>
                <a:ea typeface="Open Sans" panose="020B0606030504020204" pitchFamily="34" charset="0"/>
                <a:cs typeface="Open Sans" panose="020B0606030504020204" pitchFamily="34" charset="0"/>
              </a:rPr>
              <a:t>Lesson</a:t>
            </a:r>
            <a:r>
              <a:rPr lang="id-ID" sz="3600" b="1" i="1" dirty="0">
                <a:latin typeface="Open Sans" panose="020B0606030504020204" pitchFamily="34" charset="0"/>
                <a:ea typeface="Open Sans" panose="020B0606030504020204" pitchFamily="34" charset="0"/>
                <a:cs typeface="Open Sans" panose="020B0606030504020204" pitchFamily="34" charset="0"/>
              </a:rPr>
              <a:t> </a:t>
            </a:r>
            <a:r>
              <a:rPr lang="id-ID" sz="3600" b="1" i="1" dirty="0" err="1">
                <a:latin typeface="Open Sans" panose="020B0606030504020204" pitchFamily="34" charset="0"/>
                <a:ea typeface="Open Sans" panose="020B0606030504020204" pitchFamily="34" charset="0"/>
                <a:cs typeface="Open Sans" panose="020B0606030504020204" pitchFamily="34" charset="0"/>
              </a:rPr>
              <a:t>Learned</a:t>
            </a:r>
            <a:r>
              <a:rPr lang="id-ID" sz="3600" b="1" i="1" dirty="0">
                <a:latin typeface="Open Sans" panose="020B0606030504020204" pitchFamily="34" charset="0"/>
                <a:ea typeface="Open Sans" panose="020B0606030504020204" pitchFamily="34" charset="0"/>
                <a:cs typeface="Open Sans" panose="020B0606030504020204" pitchFamily="34" charset="0"/>
              </a:rPr>
              <a:t> </a:t>
            </a:r>
            <a:r>
              <a:rPr lang="id-ID" sz="3600" b="1" i="1" dirty="0" err="1">
                <a:latin typeface="Open Sans" panose="020B0606030504020204" pitchFamily="34" charset="0"/>
                <a:ea typeface="Open Sans" panose="020B0606030504020204" pitchFamily="34" charset="0"/>
                <a:cs typeface="Open Sans" panose="020B0606030504020204" pitchFamily="34" charset="0"/>
              </a:rPr>
              <a:t>from</a:t>
            </a:r>
            <a:r>
              <a:rPr lang="id-ID" sz="3600" b="1" i="1" dirty="0">
                <a:latin typeface="Open Sans" panose="020B0606030504020204" pitchFamily="34" charset="0"/>
                <a:ea typeface="Open Sans" panose="020B0606030504020204" pitchFamily="34" charset="0"/>
                <a:cs typeface="Open Sans" panose="020B0606030504020204" pitchFamily="34" charset="0"/>
              </a:rPr>
              <a:t> </a:t>
            </a:r>
            <a:r>
              <a:rPr lang="id-ID" sz="3600" b="1" i="1" dirty="0" err="1">
                <a:latin typeface="Open Sans" panose="020B0606030504020204" pitchFamily="34" charset="0"/>
                <a:ea typeface="Open Sans" panose="020B0606030504020204" pitchFamily="34" charset="0"/>
                <a:cs typeface="Open Sans" panose="020B0606030504020204" pitchFamily="34" charset="0"/>
              </a:rPr>
              <a:t>Programming</a:t>
            </a:r>
            <a:r>
              <a:rPr lang="id-ID" sz="3600" b="1" i="1" dirty="0">
                <a:latin typeface="Open Sans" panose="020B0606030504020204" pitchFamily="34" charset="0"/>
                <a:ea typeface="Open Sans" panose="020B0606030504020204" pitchFamily="34" charset="0"/>
                <a:cs typeface="Open Sans" panose="020B0606030504020204" pitchFamily="34" charset="0"/>
              </a:rPr>
              <a:t> Over </a:t>
            </a:r>
            <a:r>
              <a:rPr lang="id-ID" sz="3600" b="1" i="1" dirty="0" err="1">
                <a:latin typeface="Open Sans" panose="020B0606030504020204" pitchFamily="34" charset="0"/>
                <a:ea typeface="Open Sans" panose="020B0606030504020204" pitchFamily="34" charset="0"/>
                <a:cs typeface="Open Sans" panose="020B0606030504020204" pitchFamily="34" charset="0"/>
              </a:rPr>
              <a:t>Time</a:t>
            </a:r>
            <a:r>
              <a:rPr lang="id-ID" sz="3600" dirty="0">
                <a:latin typeface="Open Sans" panose="020B0606030504020204" pitchFamily="34" charset="0"/>
                <a:ea typeface="Open Sans" panose="020B0606030504020204" pitchFamily="34" charset="0"/>
                <a:cs typeface="Open Sans" panose="020B0606030504020204" pitchFamily="34" charset="0"/>
              </a:rPr>
              <a:t>. 1st. </a:t>
            </a:r>
            <a:r>
              <a:rPr lang="id-ID" sz="3600" dirty="0" err="1">
                <a:latin typeface="Open Sans" panose="020B0606030504020204" pitchFamily="34" charset="0"/>
                <a:ea typeface="Open Sans" panose="020B0606030504020204" pitchFamily="34" charset="0"/>
                <a:cs typeface="Open Sans" panose="020B0606030504020204" pitchFamily="34" charset="0"/>
              </a:rPr>
              <a:t>O’Reilly</a:t>
            </a:r>
            <a:r>
              <a:rPr lang="id-ID" sz="3600" dirty="0">
                <a:latin typeface="Open Sans" panose="020B0606030504020204" pitchFamily="34" charset="0"/>
                <a:ea typeface="Open Sans" panose="020B0606030504020204" pitchFamily="34" charset="0"/>
                <a:cs typeface="Open Sans" panose="020B0606030504020204" pitchFamily="34" charset="0"/>
              </a:rPr>
              <a:t> Media. California. ISBN: 978-1492082798. </a:t>
            </a:r>
            <a:r>
              <a:rPr lang="id-ID" sz="3600" dirty="0" err="1">
                <a:latin typeface="Open Sans" panose="020B0606030504020204" pitchFamily="34" charset="0"/>
                <a:ea typeface="Open Sans" panose="020B0606030504020204" pitchFamily="34" charset="0"/>
                <a:cs typeface="Open Sans" panose="020B0606030504020204" pitchFamily="34" charset="0"/>
              </a:rPr>
              <a:t>Page</a:t>
            </a:r>
            <a:r>
              <a:rPr lang="id-ID" sz="3600" dirty="0">
                <a:latin typeface="Open Sans" panose="020B0606030504020204" pitchFamily="34" charset="0"/>
                <a:ea typeface="Open Sans" panose="020B0606030504020204" pitchFamily="34" charset="0"/>
                <a:cs typeface="Open Sans" panose="020B0606030504020204" pitchFamily="34" charset="0"/>
              </a:rPr>
              <a:t> 5-24.</a:t>
            </a:r>
          </a:p>
          <a:p>
            <a:pPr algn="just"/>
            <a:r>
              <a:rPr lang="en-US" sz="3600" dirty="0">
                <a:latin typeface="Open Sans" panose="020B0606030504020204" pitchFamily="34" charset="0"/>
                <a:ea typeface="Open Sans" panose="020B0606030504020204" pitchFamily="34" charset="0"/>
                <a:cs typeface="Open Sans" panose="020B0606030504020204" pitchFamily="34" charset="0"/>
              </a:rPr>
              <a:t>Roger Pressman and Bruce Maxim. (2020). </a:t>
            </a:r>
            <a:r>
              <a:rPr lang="en-US" sz="3600" b="1" i="1" dirty="0">
                <a:latin typeface="Open Sans" panose="020B0606030504020204" pitchFamily="34" charset="0"/>
                <a:ea typeface="Open Sans" panose="020B0606030504020204" pitchFamily="34" charset="0"/>
                <a:cs typeface="Open Sans" panose="020B0606030504020204" pitchFamily="34" charset="0"/>
              </a:rPr>
              <a:t>Software Engineering: A Practitioner's Approach</a:t>
            </a:r>
            <a:r>
              <a:rPr lang="en-US" sz="3600" dirty="0">
                <a:latin typeface="Open Sans" panose="020B0606030504020204" pitchFamily="34" charset="0"/>
                <a:ea typeface="Open Sans" panose="020B0606030504020204" pitchFamily="34" charset="0"/>
                <a:cs typeface="Open Sans" panose="020B0606030504020204" pitchFamily="34" charset="0"/>
              </a:rPr>
              <a:t>. 9th E. McGraw- Hill. New York. ISBN: 9781259872976. </a:t>
            </a:r>
          </a:p>
        </p:txBody>
      </p:sp>
    </p:spTree>
    <p:extLst>
      <p:ext uri="{BB962C8B-B14F-4D97-AF65-F5344CB8AC3E}">
        <p14:creationId xmlns:p14="http://schemas.microsoft.com/office/powerpoint/2010/main" val="1976124244"/>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96DEAA-1E5D-9297-7D1B-072A83E39A14}"/>
              </a:ext>
            </a:extLst>
          </p:cNvPr>
          <p:cNvSpPr>
            <a:spLocks noGrp="1"/>
          </p:cNvSpPr>
          <p:nvPr>
            <p:ph type="title"/>
          </p:nvPr>
        </p:nvSpPr>
        <p:spPr/>
        <p:txBody>
          <a:bodyPr/>
          <a:lstStyle/>
          <a:p>
            <a:r>
              <a:rPr lang="en-US" dirty="0"/>
              <a:t>Software is everywhere</a:t>
            </a:r>
          </a:p>
        </p:txBody>
      </p:sp>
    </p:spTree>
    <p:extLst>
      <p:ext uri="{BB962C8B-B14F-4D97-AF65-F5344CB8AC3E}">
        <p14:creationId xmlns:p14="http://schemas.microsoft.com/office/powerpoint/2010/main" val="2896605244"/>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5D075E-03B7-4FC6-4FCF-D0C188F97E45}"/>
              </a:ext>
            </a:extLst>
          </p:cNvPr>
          <p:cNvSpPr>
            <a:spLocks noGrp="1"/>
          </p:cNvSpPr>
          <p:nvPr>
            <p:ph type="title"/>
          </p:nvPr>
        </p:nvSpPr>
        <p:spPr/>
        <p:txBody>
          <a:bodyPr>
            <a:normAutofit fontScale="90000"/>
          </a:bodyPr>
          <a:lstStyle/>
          <a:p>
            <a:r>
              <a:rPr lang="en-US" dirty="0"/>
              <a:t>Software is Everywhere</a:t>
            </a:r>
          </a:p>
        </p:txBody>
      </p:sp>
      <p:sp>
        <p:nvSpPr>
          <p:cNvPr id="3" name="Text Placeholder 2">
            <a:extLst>
              <a:ext uri="{FF2B5EF4-FFF2-40B4-BE49-F238E27FC236}">
                <a16:creationId xmlns:a16="http://schemas.microsoft.com/office/drawing/2014/main" id="{50029F04-83ED-514F-ED51-65780627B3AC}"/>
              </a:ext>
            </a:extLst>
          </p:cNvPr>
          <p:cNvSpPr>
            <a:spLocks noGrp="1"/>
          </p:cNvSpPr>
          <p:nvPr>
            <p:ph type="body" sz="quarter" idx="10"/>
          </p:nvPr>
        </p:nvSpPr>
        <p:spPr/>
        <p:txBody>
          <a:bodyPr/>
          <a:lstStyle/>
          <a:p>
            <a:r>
              <a:rPr lang="en-US" dirty="0"/>
              <a:t>Issues in Software or system</a:t>
            </a:r>
          </a:p>
        </p:txBody>
      </p:sp>
      <p:pic>
        <p:nvPicPr>
          <p:cNvPr id="6" name="Content Placeholder 5" descr="A white background with black text&#10;&#10;Description automatically generated">
            <a:extLst>
              <a:ext uri="{FF2B5EF4-FFF2-40B4-BE49-F238E27FC236}">
                <a16:creationId xmlns:a16="http://schemas.microsoft.com/office/drawing/2014/main" id="{5281F445-88AE-53CD-845A-83A92586EE88}"/>
              </a:ext>
            </a:extLst>
          </p:cNvPr>
          <p:cNvPicPr>
            <a:picLocks noGrp="1" noChangeAspect="1"/>
          </p:cNvPicPr>
          <p:nvPr>
            <p:ph sz="quarter" idx="11"/>
          </p:nvPr>
        </p:nvPicPr>
        <p:blipFill>
          <a:blip r:embed="rId2">
            <a:extLst>
              <a:ext uri="{28A0092B-C50C-407E-A947-70E740481C1C}">
                <a14:useLocalDpi xmlns:a14="http://schemas.microsoft.com/office/drawing/2010/main" val="0"/>
              </a:ext>
            </a:extLst>
          </a:blip>
          <a:stretch>
            <a:fillRect/>
          </a:stretch>
        </p:blipFill>
        <p:spPr>
          <a:xfrm>
            <a:off x="2167377" y="3260663"/>
            <a:ext cx="10256536" cy="2802394"/>
          </a:xfrm>
        </p:spPr>
      </p:pic>
      <p:pic>
        <p:nvPicPr>
          <p:cNvPr id="8" name="Picture 7" descr="A close up of a race car&#10;&#10;Description automatically generated">
            <a:extLst>
              <a:ext uri="{FF2B5EF4-FFF2-40B4-BE49-F238E27FC236}">
                <a16:creationId xmlns:a16="http://schemas.microsoft.com/office/drawing/2014/main" id="{378F32DC-871C-EDB5-FA47-0AB5B6ACBB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276455" y="2431165"/>
            <a:ext cx="8755084" cy="7109550"/>
          </a:xfrm>
          <a:prstGeom prst="rect">
            <a:avLst/>
          </a:prstGeom>
        </p:spPr>
      </p:pic>
      <p:sp>
        <p:nvSpPr>
          <p:cNvPr id="9" name="TextBox 8">
            <a:extLst>
              <a:ext uri="{FF2B5EF4-FFF2-40B4-BE49-F238E27FC236}">
                <a16:creationId xmlns:a16="http://schemas.microsoft.com/office/drawing/2014/main" id="{7DF1F8DD-667A-5C17-C35A-51E4A853B47E}"/>
              </a:ext>
            </a:extLst>
          </p:cNvPr>
          <p:cNvSpPr txBox="1"/>
          <p:nvPr/>
        </p:nvSpPr>
        <p:spPr>
          <a:xfrm>
            <a:off x="2167377" y="6146207"/>
            <a:ext cx="10256536"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just" defTabSz="2438338" rtl="0" fontAlgn="auto" latinLnBrk="0" hangingPunct="0">
              <a:lnSpc>
                <a:spcPct val="100000"/>
              </a:lnSpc>
              <a:spcBef>
                <a:spcPts val="0"/>
              </a:spcBef>
              <a:spcAft>
                <a:spcPts val="0"/>
              </a:spcAft>
              <a:buClrTx/>
              <a:buSzTx/>
              <a:buFontTx/>
              <a:buNone/>
              <a:tabLst/>
            </a:pPr>
            <a:r>
              <a:rPr kumimoji="0" lang="en-US" b="0" i="0" u="none" strike="noStrike" cap="none" spc="0" normalizeH="0" baseline="0" dirty="0">
                <a:ln>
                  <a:noFill/>
                </a:ln>
                <a:solidFill>
                  <a:schemeClr val="bg2">
                    <a:lumMod val="10000"/>
                  </a:schemeClr>
                </a:solidFill>
                <a:effectLst/>
                <a:uFillTx/>
                <a:latin typeface="Open Sans" panose="020B0606030504020204" pitchFamily="34" charset="0"/>
                <a:ea typeface="Open Sans" panose="020B0606030504020204" pitchFamily="34" charset="0"/>
                <a:cs typeface="Open Sans" panose="020B0606030504020204" pitchFamily="34" charset="0"/>
                <a:sym typeface="Helvetica Neue"/>
              </a:rPr>
              <a:t>https://</a:t>
            </a:r>
            <a:r>
              <a:rPr kumimoji="0" lang="en-US" b="0" i="0" u="none" strike="noStrike" cap="none" spc="0" normalizeH="0" baseline="0" dirty="0" err="1">
                <a:ln>
                  <a:noFill/>
                </a:ln>
                <a:solidFill>
                  <a:schemeClr val="bg2">
                    <a:lumMod val="10000"/>
                  </a:schemeClr>
                </a:solidFill>
                <a:effectLst/>
                <a:uFillTx/>
                <a:latin typeface="Open Sans" panose="020B0606030504020204" pitchFamily="34" charset="0"/>
                <a:ea typeface="Open Sans" panose="020B0606030504020204" pitchFamily="34" charset="0"/>
                <a:cs typeface="Open Sans" panose="020B0606030504020204" pitchFamily="34" charset="0"/>
                <a:sym typeface="Helvetica Neue"/>
              </a:rPr>
              <a:t>www.cnbc.com</a:t>
            </a:r>
            <a:r>
              <a:rPr kumimoji="0" lang="en-US" b="0" i="0" u="none" strike="noStrike" cap="none" spc="0" normalizeH="0" baseline="0" dirty="0">
                <a:ln>
                  <a:noFill/>
                </a:ln>
                <a:solidFill>
                  <a:schemeClr val="bg2">
                    <a:lumMod val="10000"/>
                  </a:schemeClr>
                </a:solidFill>
                <a:effectLst/>
                <a:uFillTx/>
                <a:latin typeface="Open Sans" panose="020B0606030504020204" pitchFamily="34" charset="0"/>
                <a:ea typeface="Open Sans" panose="020B0606030504020204" pitchFamily="34" charset="0"/>
                <a:cs typeface="Open Sans" panose="020B0606030504020204" pitchFamily="34" charset="0"/>
                <a:sym typeface="Helvetica Neue"/>
              </a:rPr>
              <a:t>/2023/02/16/tesla-recalls-362758-vehicles-says-full-self-driving-beta-software-may-cause-crashes.html</a:t>
            </a:r>
          </a:p>
        </p:txBody>
      </p:sp>
      <p:sp>
        <p:nvSpPr>
          <p:cNvPr id="11" name="TextBox 10">
            <a:extLst>
              <a:ext uri="{FF2B5EF4-FFF2-40B4-BE49-F238E27FC236}">
                <a16:creationId xmlns:a16="http://schemas.microsoft.com/office/drawing/2014/main" id="{EDA94DCE-FAF1-696B-9A60-294F37D06C00}"/>
              </a:ext>
            </a:extLst>
          </p:cNvPr>
          <p:cNvSpPr txBox="1"/>
          <p:nvPr/>
        </p:nvSpPr>
        <p:spPr>
          <a:xfrm>
            <a:off x="14276456" y="9589541"/>
            <a:ext cx="8755084" cy="1200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just"/>
            <a:r>
              <a:rPr lang="en-US" dirty="0">
                <a:solidFill>
                  <a:schemeClr val="bg2">
                    <a:lumMod val="10000"/>
                  </a:schemeClr>
                </a:solidFill>
                <a:latin typeface="Open Sans" panose="020B0606030504020204" pitchFamily="34" charset="0"/>
                <a:ea typeface="Open Sans" panose="020B0606030504020204" pitchFamily="34" charset="0"/>
                <a:cs typeface="Open Sans" panose="020B0606030504020204" pitchFamily="34" charset="0"/>
              </a:rPr>
              <a:t>https://www.formula1.com/</a:t>
            </a:r>
            <a:r>
              <a:rPr lang="en-US" dirty="0" err="1">
                <a:solidFill>
                  <a:schemeClr val="bg2">
                    <a:lumMod val="10000"/>
                  </a:schemeClr>
                </a:solidFill>
                <a:latin typeface="Open Sans" panose="020B0606030504020204" pitchFamily="34" charset="0"/>
                <a:ea typeface="Open Sans" panose="020B0606030504020204" pitchFamily="34" charset="0"/>
                <a:cs typeface="Open Sans" panose="020B0606030504020204" pitchFamily="34" charset="0"/>
              </a:rPr>
              <a:t>en</a:t>
            </a:r>
            <a:r>
              <a:rPr lang="en-US" dirty="0">
                <a:solidFill>
                  <a:schemeClr val="bg2">
                    <a:lumMod val="10000"/>
                  </a:schemeClr>
                </a:solidFill>
                <a:latin typeface="Open Sans" panose="020B0606030504020204" pitchFamily="34" charset="0"/>
                <a:ea typeface="Open Sans" panose="020B0606030504020204" pitchFamily="34" charset="0"/>
                <a:cs typeface="Open Sans" panose="020B0606030504020204" pitchFamily="34" charset="0"/>
              </a:rPr>
              <a:t>/latest/article.software-glitch-cost-hamilton-victory-mercedes.6VzyCYpEpauaIYsOWYCqYS.html</a:t>
            </a:r>
          </a:p>
        </p:txBody>
      </p:sp>
      <p:pic>
        <p:nvPicPr>
          <p:cNvPr id="13" name="Picture 12" descr="A person holding two passports&#10;&#10;Description automatically generated">
            <a:extLst>
              <a:ext uri="{FF2B5EF4-FFF2-40B4-BE49-F238E27FC236}">
                <a16:creationId xmlns:a16="http://schemas.microsoft.com/office/drawing/2014/main" id="{A1264401-460C-7EEF-81B0-6B6A868588A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67376" y="7070613"/>
            <a:ext cx="6597233" cy="6645387"/>
          </a:xfrm>
          <a:prstGeom prst="rect">
            <a:avLst/>
          </a:prstGeom>
        </p:spPr>
      </p:pic>
      <p:sp>
        <p:nvSpPr>
          <p:cNvPr id="15" name="TextBox 14">
            <a:extLst>
              <a:ext uri="{FF2B5EF4-FFF2-40B4-BE49-F238E27FC236}">
                <a16:creationId xmlns:a16="http://schemas.microsoft.com/office/drawing/2014/main" id="{3DE7626F-EA58-99BB-2BB4-00188906675D}"/>
              </a:ext>
            </a:extLst>
          </p:cNvPr>
          <p:cNvSpPr txBox="1"/>
          <p:nvPr/>
        </p:nvSpPr>
        <p:spPr>
          <a:xfrm>
            <a:off x="8764609" y="12885003"/>
            <a:ext cx="14266930" cy="830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just"/>
            <a:r>
              <a:rPr lang="en-US" dirty="0">
                <a:solidFill>
                  <a:schemeClr val="bg2">
                    <a:lumMod val="10000"/>
                  </a:schemeClr>
                </a:solidFill>
                <a:latin typeface="Open Sans" panose="020B0606030504020204" pitchFamily="34" charset="0"/>
                <a:ea typeface="Open Sans" panose="020B0606030504020204" pitchFamily="34" charset="0"/>
                <a:cs typeface="Open Sans" panose="020B0606030504020204" pitchFamily="34" charset="0"/>
              </a:rPr>
              <a:t>https://</a:t>
            </a:r>
            <a:r>
              <a:rPr lang="en-US" dirty="0" err="1">
                <a:solidFill>
                  <a:schemeClr val="bg2">
                    <a:lumMod val="10000"/>
                  </a:schemeClr>
                </a:solidFill>
                <a:latin typeface="Open Sans" panose="020B0606030504020204" pitchFamily="34" charset="0"/>
                <a:ea typeface="Open Sans" panose="020B0606030504020204" pitchFamily="34" charset="0"/>
                <a:cs typeface="Open Sans" panose="020B0606030504020204" pitchFamily="34" charset="0"/>
              </a:rPr>
              <a:t>www.thejakartapost.com</a:t>
            </a:r>
            <a:r>
              <a:rPr lang="en-US" dirty="0">
                <a:solidFill>
                  <a:schemeClr val="bg2">
                    <a:lumMod val="10000"/>
                  </a:schemeClr>
                </a:solidFill>
                <a:latin typeface="Open Sans" panose="020B0606030504020204" pitchFamily="34" charset="0"/>
                <a:ea typeface="Open Sans" panose="020B0606030504020204" pitchFamily="34" charset="0"/>
                <a:cs typeface="Open Sans" panose="020B0606030504020204" pitchFamily="34" charset="0"/>
              </a:rPr>
              <a:t>/</a:t>
            </a:r>
            <a:r>
              <a:rPr lang="en-US" dirty="0" err="1">
                <a:solidFill>
                  <a:schemeClr val="bg2">
                    <a:lumMod val="10000"/>
                  </a:schemeClr>
                </a:solidFill>
                <a:latin typeface="Open Sans" panose="020B0606030504020204" pitchFamily="34" charset="0"/>
                <a:ea typeface="Open Sans" panose="020B0606030504020204" pitchFamily="34" charset="0"/>
                <a:cs typeface="Open Sans" panose="020B0606030504020204" pitchFamily="34" charset="0"/>
              </a:rPr>
              <a:t>indonesia</a:t>
            </a:r>
            <a:r>
              <a:rPr lang="en-US" dirty="0">
                <a:solidFill>
                  <a:schemeClr val="bg2">
                    <a:lumMod val="10000"/>
                  </a:schemeClr>
                </a:solidFill>
                <a:latin typeface="Open Sans" panose="020B0606030504020204" pitchFamily="34" charset="0"/>
                <a:ea typeface="Open Sans" panose="020B0606030504020204" pitchFamily="34" charset="0"/>
                <a:cs typeface="Open Sans" panose="020B0606030504020204" pitchFamily="34" charset="0"/>
              </a:rPr>
              <a:t>/2023/07/06/hacker-breaches-data-of-34-million-indonesian-passports.html</a:t>
            </a:r>
          </a:p>
        </p:txBody>
      </p:sp>
    </p:spTree>
    <p:extLst>
      <p:ext uri="{BB962C8B-B14F-4D97-AF65-F5344CB8AC3E}">
        <p14:creationId xmlns:p14="http://schemas.microsoft.com/office/powerpoint/2010/main" val="2181325466"/>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5D075E-03B7-4FC6-4FCF-D0C188F97E45}"/>
              </a:ext>
            </a:extLst>
          </p:cNvPr>
          <p:cNvSpPr>
            <a:spLocks noGrp="1"/>
          </p:cNvSpPr>
          <p:nvPr>
            <p:ph type="title"/>
          </p:nvPr>
        </p:nvSpPr>
        <p:spPr/>
        <p:txBody>
          <a:bodyPr>
            <a:normAutofit fontScale="90000"/>
          </a:bodyPr>
          <a:lstStyle/>
          <a:p>
            <a:r>
              <a:rPr lang="en-US" dirty="0"/>
              <a:t>Software is Everywhere</a:t>
            </a:r>
          </a:p>
        </p:txBody>
      </p:sp>
      <p:sp>
        <p:nvSpPr>
          <p:cNvPr id="3" name="Text Placeholder 2">
            <a:extLst>
              <a:ext uri="{FF2B5EF4-FFF2-40B4-BE49-F238E27FC236}">
                <a16:creationId xmlns:a16="http://schemas.microsoft.com/office/drawing/2014/main" id="{50029F04-83ED-514F-ED51-65780627B3AC}"/>
              </a:ext>
            </a:extLst>
          </p:cNvPr>
          <p:cNvSpPr>
            <a:spLocks noGrp="1"/>
          </p:cNvSpPr>
          <p:nvPr>
            <p:ph type="body" sz="quarter" idx="10"/>
          </p:nvPr>
        </p:nvSpPr>
        <p:spPr/>
        <p:txBody>
          <a:bodyPr/>
          <a:lstStyle/>
          <a:p>
            <a:r>
              <a:rPr lang="en-US" dirty="0"/>
              <a:t>Issues in Software or system</a:t>
            </a:r>
          </a:p>
        </p:txBody>
      </p:sp>
      <p:sp>
        <p:nvSpPr>
          <p:cNvPr id="9" name="TextBox 8">
            <a:extLst>
              <a:ext uri="{FF2B5EF4-FFF2-40B4-BE49-F238E27FC236}">
                <a16:creationId xmlns:a16="http://schemas.microsoft.com/office/drawing/2014/main" id="{7DF1F8DD-667A-5C17-C35A-51E4A853B47E}"/>
              </a:ext>
            </a:extLst>
          </p:cNvPr>
          <p:cNvSpPr txBox="1"/>
          <p:nvPr/>
        </p:nvSpPr>
        <p:spPr>
          <a:xfrm>
            <a:off x="0" y="12797044"/>
            <a:ext cx="24384000"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lang="en-US" dirty="0">
                <a:latin typeface="Open Sans" panose="020B0606030504020204" pitchFamily="34" charset="0"/>
                <a:ea typeface="Open Sans" panose="020B0606030504020204" pitchFamily="34" charset="0"/>
                <a:cs typeface="Open Sans" panose="020B0606030504020204" pitchFamily="34" charset="0"/>
                <a:hlinkClick r:id="rId2"/>
              </a:rPr>
              <a:t>https://www.seattletimes.com/business/boeing-aerospace/failed-certification-faa-missed-safety-issues-in-the-737-max-system-implicated-in-the-lion-air-crash/</a:t>
            </a:r>
            <a:endParaRPr lang="en-US" dirty="0">
              <a:latin typeface="Open Sans" panose="020B0606030504020204" pitchFamily="34" charset="0"/>
              <a:ea typeface="Open Sans" panose="020B0606030504020204" pitchFamily="34" charset="0"/>
              <a:cs typeface="Open Sans" panose="020B0606030504020204" pitchFamily="34" charset="0"/>
            </a:endParaRPr>
          </a:p>
          <a:p>
            <a:r>
              <a:rPr lang="en-US" dirty="0">
                <a:latin typeface="Open Sans" panose="020B0606030504020204" pitchFamily="34" charset="0"/>
                <a:ea typeface="Open Sans" panose="020B0606030504020204" pitchFamily="34" charset="0"/>
                <a:cs typeface="Open Sans" panose="020B0606030504020204" pitchFamily="34" charset="0"/>
                <a:hlinkClick r:id="rId3"/>
              </a:rPr>
              <a:t>https://www.theverge.com/2019/5/2/18518176/boeing-737-max-crash-problems-human-error-mcas-faa</a:t>
            </a:r>
            <a:endParaRPr lang="en-US" dirty="0">
              <a:latin typeface="Open Sans" panose="020B0606030504020204" pitchFamily="34" charset="0"/>
              <a:ea typeface="Open Sans" panose="020B0606030504020204" pitchFamily="34" charset="0"/>
              <a:cs typeface="Open Sans" panose="020B0606030504020204" pitchFamily="34" charset="0"/>
            </a:endParaRPr>
          </a:p>
        </p:txBody>
      </p:sp>
      <p:pic>
        <p:nvPicPr>
          <p:cNvPr id="12" name="Content Placeholder 11" descr="A collage of a plane&#10;&#10;Description automatically generated">
            <a:extLst>
              <a:ext uri="{FF2B5EF4-FFF2-40B4-BE49-F238E27FC236}">
                <a16:creationId xmlns:a16="http://schemas.microsoft.com/office/drawing/2014/main" id="{76F1F03A-FA1F-FD03-DB93-2200964BBC07}"/>
              </a:ext>
            </a:extLst>
          </p:cNvPr>
          <p:cNvPicPr>
            <a:picLocks noGrp="1" noChangeAspect="1"/>
          </p:cNvPicPr>
          <p:nvPr>
            <p:ph sz="quarter" idx="11"/>
          </p:nvPr>
        </p:nvPicPr>
        <p:blipFill>
          <a:blip r:embed="rId4">
            <a:extLst>
              <a:ext uri="{28A0092B-C50C-407E-A947-70E740481C1C}">
                <a14:useLocalDpi xmlns:a14="http://schemas.microsoft.com/office/drawing/2010/main" val="0"/>
              </a:ext>
            </a:extLst>
          </a:blip>
          <a:stretch>
            <a:fillRect/>
          </a:stretch>
        </p:blipFill>
        <p:spPr>
          <a:xfrm>
            <a:off x="0" y="3260663"/>
            <a:ext cx="16044316" cy="9498992"/>
          </a:xfrm>
        </p:spPr>
      </p:pic>
      <p:pic>
        <p:nvPicPr>
          <p:cNvPr id="4" name="Picture 3" descr="A diagram of a plane&#10;&#10;Description automatically generated">
            <a:extLst>
              <a:ext uri="{FF2B5EF4-FFF2-40B4-BE49-F238E27FC236}">
                <a16:creationId xmlns:a16="http://schemas.microsoft.com/office/drawing/2014/main" id="{C0515DDF-F39C-D67D-C53F-63F12E7B4A2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044316" y="4761310"/>
            <a:ext cx="8339684" cy="5656762"/>
          </a:xfrm>
          <a:prstGeom prst="rect">
            <a:avLst/>
          </a:prstGeom>
        </p:spPr>
      </p:pic>
    </p:spTree>
    <p:extLst>
      <p:ext uri="{BB962C8B-B14F-4D97-AF65-F5344CB8AC3E}">
        <p14:creationId xmlns:p14="http://schemas.microsoft.com/office/powerpoint/2010/main" val="310942525"/>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9C4C09-62A6-4EAD-480F-E66422499F9C}"/>
              </a:ext>
            </a:extLst>
          </p:cNvPr>
          <p:cNvSpPr>
            <a:spLocks noGrp="1"/>
          </p:cNvSpPr>
          <p:nvPr>
            <p:ph type="title"/>
          </p:nvPr>
        </p:nvSpPr>
        <p:spPr/>
        <p:txBody>
          <a:bodyPr>
            <a:normAutofit fontScale="90000"/>
          </a:bodyPr>
          <a:lstStyle/>
          <a:p>
            <a:r>
              <a:rPr lang="en-US" dirty="0"/>
              <a:t>Vasa Syndrome</a:t>
            </a:r>
          </a:p>
        </p:txBody>
      </p:sp>
      <p:sp>
        <p:nvSpPr>
          <p:cNvPr id="3" name="Text Placeholder 2">
            <a:extLst>
              <a:ext uri="{FF2B5EF4-FFF2-40B4-BE49-F238E27FC236}">
                <a16:creationId xmlns:a16="http://schemas.microsoft.com/office/drawing/2014/main" id="{39E851F2-9100-FF53-F123-D4F65FF84AF7}"/>
              </a:ext>
            </a:extLst>
          </p:cNvPr>
          <p:cNvSpPr>
            <a:spLocks noGrp="1"/>
          </p:cNvSpPr>
          <p:nvPr>
            <p:ph type="body" sz="quarter" idx="10"/>
          </p:nvPr>
        </p:nvSpPr>
        <p:spPr/>
        <p:txBody>
          <a:bodyPr/>
          <a:lstStyle/>
          <a:p>
            <a:r>
              <a:rPr lang="en-US" dirty="0"/>
              <a:t>Story of Vasa</a:t>
            </a:r>
          </a:p>
        </p:txBody>
      </p:sp>
      <p:sp>
        <p:nvSpPr>
          <p:cNvPr id="4" name="Content Placeholder 3">
            <a:extLst>
              <a:ext uri="{FF2B5EF4-FFF2-40B4-BE49-F238E27FC236}">
                <a16:creationId xmlns:a16="http://schemas.microsoft.com/office/drawing/2014/main" id="{B5552849-CE2C-39CE-0303-4B296CF1F9CD}"/>
              </a:ext>
            </a:extLst>
          </p:cNvPr>
          <p:cNvSpPr>
            <a:spLocks noGrp="1"/>
          </p:cNvSpPr>
          <p:nvPr>
            <p:ph sz="quarter" idx="11"/>
          </p:nvPr>
        </p:nvSpPr>
        <p:spPr>
          <a:xfrm>
            <a:off x="2167377" y="3260663"/>
            <a:ext cx="20295058" cy="8583279"/>
          </a:xfrm>
        </p:spPr>
        <p:txBody>
          <a:bodyPr>
            <a:normAutofit/>
          </a:bodyPr>
          <a:lstStyle/>
          <a:p>
            <a:pPr algn="just"/>
            <a:r>
              <a:rPr lang="en-US" sz="3600" dirty="0">
                <a:solidFill>
                  <a:schemeClr val="bg2">
                    <a:lumMod val="10000"/>
                  </a:schemeClr>
                </a:solidFill>
                <a:latin typeface="Open Sans" panose="020B0606030504020204" pitchFamily="34" charset="0"/>
                <a:ea typeface="Open Sans" panose="020B0606030504020204" pitchFamily="34" charset="0"/>
                <a:cs typeface="Open Sans" panose="020B0606030504020204" pitchFamily="34" charset="0"/>
              </a:rPr>
              <a:t>Vasa, 17th-century vessel, the mightiest warship of its day, that sank on its maiden voyage, on 10</a:t>
            </a:r>
            <a:r>
              <a:rPr lang="en-US" sz="3600" baseline="30000" dirty="0">
                <a:solidFill>
                  <a:schemeClr val="bg2">
                    <a:lumMod val="10000"/>
                  </a:schemeClr>
                </a:solidFill>
                <a:latin typeface="Open Sans" panose="020B0606030504020204" pitchFamily="34" charset="0"/>
                <a:ea typeface="Open Sans" panose="020B0606030504020204" pitchFamily="34" charset="0"/>
                <a:cs typeface="Open Sans" panose="020B0606030504020204" pitchFamily="34" charset="0"/>
              </a:rPr>
              <a:t>th</a:t>
            </a:r>
            <a:r>
              <a:rPr lang="en-US" sz="3600" dirty="0">
                <a:solidFill>
                  <a:schemeClr val="bg2">
                    <a:lumMod val="10000"/>
                  </a:schemeClr>
                </a:solidFill>
                <a:latin typeface="Open Sans" panose="020B0606030504020204" pitchFamily="34" charset="0"/>
                <a:ea typeface="Open Sans" panose="020B0606030504020204" pitchFamily="34" charset="0"/>
                <a:cs typeface="Open Sans" panose="020B0606030504020204" pitchFamily="34" charset="0"/>
              </a:rPr>
              <a:t> August 1628 in Baltic Sea</a:t>
            </a:r>
          </a:p>
          <a:p>
            <a:pPr algn="just"/>
            <a:r>
              <a:rPr lang="en-US" sz="3600" dirty="0">
                <a:solidFill>
                  <a:schemeClr val="bg2">
                    <a:lumMod val="10000"/>
                  </a:schemeClr>
                </a:solidFill>
                <a:latin typeface="Open Sans" panose="020B0606030504020204" pitchFamily="34" charset="0"/>
                <a:ea typeface="Open Sans" panose="020B0606030504020204" pitchFamily="34" charset="0"/>
                <a:cs typeface="Open Sans" panose="020B0606030504020204" pitchFamily="34" charset="0"/>
              </a:rPr>
              <a:t>While the Thirty Years’ War was raging in Europe, King Gustavus Adolphus of Sweden realized he needed a stronger naval presence if he were to retain his dominance in the Baltic.</a:t>
            </a:r>
          </a:p>
          <a:p>
            <a:pPr algn="just"/>
            <a:r>
              <a:rPr lang="en-US" sz="3600" dirty="0">
                <a:solidFill>
                  <a:schemeClr val="bg2">
                    <a:lumMod val="10000"/>
                  </a:schemeClr>
                </a:solidFill>
                <a:latin typeface="Open Sans" panose="020B0606030504020204" pitchFamily="34" charset="0"/>
                <a:ea typeface="Open Sans" panose="020B0606030504020204" pitchFamily="34" charset="0"/>
                <a:cs typeface="Open Sans" panose="020B0606030504020204" pitchFamily="34" charset="0"/>
              </a:rPr>
              <a:t>He ordered five heavy-duty warships to be built. The Vasa, with two gun-decks, 64 bronze cannons, and a 450-man crew, was to be a mighty vessel; each broadside was capable of hurling some 250 kg (550 </a:t>
            </a:r>
            <a:r>
              <a:rPr lang="en-US" sz="3600" dirty="0" err="1">
                <a:solidFill>
                  <a:schemeClr val="bg2">
                    <a:lumMod val="10000"/>
                  </a:schemeClr>
                </a:solidFill>
                <a:latin typeface="Open Sans" panose="020B0606030504020204" pitchFamily="34" charset="0"/>
                <a:ea typeface="Open Sans" panose="020B0606030504020204" pitchFamily="34" charset="0"/>
                <a:cs typeface="Open Sans" panose="020B0606030504020204" pitchFamily="34" charset="0"/>
              </a:rPr>
              <a:t>lb</a:t>
            </a:r>
            <a:r>
              <a:rPr lang="en-US" sz="3600" dirty="0">
                <a:solidFill>
                  <a:schemeClr val="bg2">
                    <a:lumMod val="10000"/>
                  </a:schemeClr>
                </a:solidFill>
                <a:latin typeface="Open Sans" panose="020B0606030504020204" pitchFamily="34" charset="0"/>
                <a:ea typeface="Open Sans" panose="020B0606030504020204" pitchFamily="34" charset="0"/>
                <a:cs typeface="Open Sans" panose="020B0606030504020204" pitchFamily="34" charset="0"/>
              </a:rPr>
              <a:t>) of shot, which was twice as much as the most powerful European ships of her day.</a:t>
            </a:r>
          </a:p>
          <a:p>
            <a:pPr algn="just"/>
            <a:r>
              <a:rPr lang="en-US" sz="3600" dirty="0">
                <a:solidFill>
                  <a:schemeClr val="bg2">
                    <a:lumMod val="10000"/>
                  </a:schemeClr>
                </a:solidFill>
                <a:latin typeface="Open Sans" panose="020B0606030504020204" pitchFamily="34" charset="0"/>
                <a:ea typeface="Open Sans" panose="020B0606030504020204" pitchFamily="34" charset="0"/>
                <a:cs typeface="Open Sans" panose="020B0606030504020204" pitchFamily="34" charset="0"/>
              </a:rPr>
              <a:t>But the project became fraught with problems: the King was pressing for quick delivery, yet he kept interfering with the plans, endlessly fiddling with measurements and demanding constant modifications; a shortage of money mid-project led to more delays; and to cap it all the head shipwright suddenly dropped dead.</a:t>
            </a:r>
          </a:p>
        </p:txBody>
      </p:sp>
      <p:pic>
        <p:nvPicPr>
          <p:cNvPr id="2050" name="Picture 2">
            <a:extLst>
              <a:ext uri="{FF2B5EF4-FFF2-40B4-BE49-F238E27FC236}">
                <a16:creationId xmlns:a16="http://schemas.microsoft.com/office/drawing/2014/main" id="{AF443014-1B7A-5CDE-71E8-62337AB2E06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945087" y="553052"/>
            <a:ext cx="3517348" cy="26380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3638529"/>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9C4C09-62A6-4EAD-480F-E66422499F9C}"/>
              </a:ext>
            </a:extLst>
          </p:cNvPr>
          <p:cNvSpPr>
            <a:spLocks noGrp="1"/>
          </p:cNvSpPr>
          <p:nvPr>
            <p:ph type="title"/>
          </p:nvPr>
        </p:nvSpPr>
        <p:spPr/>
        <p:txBody>
          <a:bodyPr>
            <a:normAutofit fontScale="90000"/>
          </a:bodyPr>
          <a:lstStyle/>
          <a:p>
            <a:r>
              <a:rPr lang="en-US" dirty="0"/>
              <a:t>Vasa Syndrome</a:t>
            </a:r>
          </a:p>
        </p:txBody>
      </p:sp>
      <p:sp>
        <p:nvSpPr>
          <p:cNvPr id="3" name="Text Placeholder 2">
            <a:extLst>
              <a:ext uri="{FF2B5EF4-FFF2-40B4-BE49-F238E27FC236}">
                <a16:creationId xmlns:a16="http://schemas.microsoft.com/office/drawing/2014/main" id="{39E851F2-9100-FF53-F123-D4F65FF84AF7}"/>
              </a:ext>
            </a:extLst>
          </p:cNvPr>
          <p:cNvSpPr>
            <a:spLocks noGrp="1"/>
          </p:cNvSpPr>
          <p:nvPr>
            <p:ph type="body" sz="quarter" idx="10"/>
          </p:nvPr>
        </p:nvSpPr>
        <p:spPr/>
        <p:txBody>
          <a:bodyPr/>
          <a:lstStyle/>
          <a:p>
            <a:r>
              <a:rPr lang="en-US" dirty="0"/>
              <a:t>Story of Vasa</a:t>
            </a:r>
          </a:p>
        </p:txBody>
      </p:sp>
      <p:sp>
        <p:nvSpPr>
          <p:cNvPr id="4" name="Content Placeholder 3">
            <a:extLst>
              <a:ext uri="{FF2B5EF4-FFF2-40B4-BE49-F238E27FC236}">
                <a16:creationId xmlns:a16="http://schemas.microsoft.com/office/drawing/2014/main" id="{B5552849-CE2C-39CE-0303-4B296CF1F9CD}"/>
              </a:ext>
            </a:extLst>
          </p:cNvPr>
          <p:cNvSpPr>
            <a:spLocks noGrp="1"/>
          </p:cNvSpPr>
          <p:nvPr>
            <p:ph sz="quarter" idx="11"/>
          </p:nvPr>
        </p:nvSpPr>
        <p:spPr>
          <a:xfrm>
            <a:off x="2167377" y="3260663"/>
            <a:ext cx="20295058" cy="8583279"/>
          </a:xfrm>
        </p:spPr>
        <p:txBody>
          <a:bodyPr>
            <a:normAutofit lnSpcReduction="10000"/>
          </a:bodyPr>
          <a:lstStyle/>
          <a:p>
            <a:pPr algn="just"/>
            <a:r>
              <a:rPr lang="en-US" sz="3600" dirty="0">
                <a:solidFill>
                  <a:schemeClr val="bg2">
                    <a:lumMod val="10000"/>
                  </a:schemeClr>
                </a:solidFill>
                <a:latin typeface="Open Sans" panose="020B0606030504020204" pitchFamily="34" charset="0"/>
                <a:ea typeface="Open Sans" panose="020B0606030504020204" pitchFamily="34" charset="0"/>
                <a:cs typeface="Open Sans" panose="020B0606030504020204" pitchFamily="34" charset="0"/>
              </a:rPr>
              <a:t>At long last the Vasa was ready for her maiden voyage. It was a calm day with a light breeze—perfect sailing weather. The gun ports were opened ready to fire a salute.</a:t>
            </a:r>
          </a:p>
          <a:p>
            <a:pPr algn="just"/>
            <a:r>
              <a:rPr lang="en-US" sz="3600" dirty="0">
                <a:solidFill>
                  <a:schemeClr val="bg2">
                    <a:lumMod val="10000"/>
                  </a:schemeClr>
                </a:solidFill>
                <a:latin typeface="Open Sans" panose="020B0606030504020204" pitchFamily="34" charset="0"/>
                <a:ea typeface="Open Sans" panose="020B0606030504020204" pitchFamily="34" charset="0"/>
                <a:cs typeface="Open Sans" panose="020B0606030504020204" pitchFamily="34" charset="0"/>
              </a:rPr>
              <a:t>After sailing only 1,130 m (3,700 ft) the sail suddenly billowed and the Vasa heeled violently to port. She immediately righted herself, but at the next gust she leant even further and disaster struck—water poured into the open gun ports.</a:t>
            </a:r>
          </a:p>
          <a:p>
            <a:pPr algn="just"/>
            <a:r>
              <a:rPr lang="en-US" sz="3600" dirty="0">
                <a:solidFill>
                  <a:schemeClr val="bg2">
                    <a:lumMod val="10000"/>
                  </a:schemeClr>
                </a:solidFill>
                <a:latin typeface="Open Sans" panose="020B0606030504020204" pitchFamily="34" charset="0"/>
                <a:ea typeface="Open Sans" panose="020B0606030504020204" pitchFamily="34" charset="0"/>
                <a:cs typeface="Open Sans" panose="020B0606030504020204" pitchFamily="34" charset="0"/>
              </a:rPr>
              <a:t>The inrush made her heel so far that she collapsed on her side. The pride of the Swedish fleet met her ignominious end a mere 120 m (393 ft) from land in full view of a crowd of thousands.</a:t>
            </a:r>
          </a:p>
          <a:p>
            <a:pPr algn="just"/>
            <a:r>
              <a:rPr lang="en-US" sz="3600" dirty="0">
                <a:solidFill>
                  <a:schemeClr val="bg2">
                    <a:lumMod val="10000"/>
                  </a:schemeClr>
                </a:solidFill>
                <a:latin typeface="Open Sans" panose="020B0606030504020204" pitchFamily="34" charset="0"/>
                <a:ea typeface="Open Sans" panose="020B0606030504020204" pitchFamily="34" charset="0"/>
                <a:cs typeface="Open Sans" panose="020B0606030504020204" pitchFamily="34" charset="0"/>
              </a:rPr>
              <a:t>Gustavus Adolphus was incandescent with rage. The ship’s captain was immediately arrested while the shipbuilders and the crew blamed each other. It soon became clear that it was the actual construction at fault. There was nobody to blame: the original contractor was dead, and the King himself had personally overseen every measurement. Everyone else had just obeyed orders.</a:t>
            </a:r>
          </a:p>
        </p:txBody>
      </p:sp>
      <p:pic>
        <p:nvPicPr>
          <p:cNvPr id="3074" name="Picture 2">
            <a:extLst>
              <a:ext uri="{FF2B5EF4-FFF2-40B4-BE49-F238E27FC236}">
                <a16:creationId xmlns:a16="http://schemas.microsoft.com/office/drawing/2014/main" id="{3256DAB3-C0FB-057E-EC0C-CF93F225A0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127232" y="112326"/>
            <a:ext cx="2089391" cy="30811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9052124"/>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9C4C09-62A6-4EAD-480F-E66422499F9C}"/>
              </a:ext>
            </a:extLst>
          </p:cNvPr>
          <p:cNvSpPr>
            <a:spLocks noGrp="1"/>
          </p:cNvSpPr>
          <p:nvPr>
            <p:ph type="title"/>
          </p:nvPr>
        </p:nvSpPr>
        <p:spPr/>
        <p:txBody>
          <a:bodyPr>
            <a:normAutofit fontScale="90000"/>
          </a:bodyPr>
          <a:lstStyle/>
          <a:p>
            <a:r>
              <a:rPr lang="en-US" dirty="0"/>
              <a:t>Vasa Syndrome</a:t>
            </a:r>
          </a:p>
        </p:txBody>
      </p:sp>
      <p:sp>
        <p:nvSpPr>
          <p:cNvPr id="3" name="Text Placeholder 2">
            <a:extLst>
              <a:ext uri="{FF2B5EF4-FFF2-40B4-BE49-F238E27FC236}">
                <a16:creationId xmlns:a16="http://schemas.microsoft.com/office/drawing/2014/main" id="{39E851F2-9100-FF53-F123-D4F65FF84AF7}"/>
              </a:ext>
            </a:extLst>
          </p:cNvPr>
          <p:cNvSpPr>
            <a:spLocks noGrp="1"/>
          </p:cNvSpPr>
          <p:nvPr>
            <p:ph type="body" sz="quarter" idx="10"/>
          </p:nvPr>
        </p:nvSpPr>
        <p:spPr>
          <a:xfrm>
            <a:off x="2167377" y="2419727"/>
            <a:ext cx="11219439" cy="840935"/>
          </a:xfrm>
        </p:spPr>
        <p:txBody>
          <a:bodyPr>
            <a:noAutofit/>
          </a:bodyPr>
          <a:lstStyle/>
          <a:p>
            <a:r>
              <a:rPr lang="en-US" dirty="0"/>
              <a:t>What happened is now called “vasa Syndrome”</a:t>
            </a:r>
          </a:p>
        </p:txBody>
      </p:sp>
      <p:sp>
        <p:nvSpPr>
          <p:cNvPr id="4" name="Content Placeholder 3">
            <a:extLst>
              <a:ext uri="{FF2B5EF4-FFF2-40B4-BE49-F238E27FC236}">
                <a16:creationId xmlns:a16="http://schemas.microsoft.com/office/drawing/2014/main" id="{B5552849-CE2C-39CE-0303-4B296CF1F9CD}"/>
              </a:ext>
            </a:extLst>
          </p:cNvPr>
          <p:cNvSpPr>
            <a:spLocks noGrp="1"/>
          </p:cNvSpPr>
          <p:nvPr>
            <p:ph sz="quarter" idx="11"/>
          </p:nvPr>
        </p:nvSpPr>
        <p:spPr>
          <a:xfrm>
            <a:off x="2167377" y="3260663"/>
            <a:ext cx="20295058" cy="8583279"/>
          </a:xfrm>
        </p:spPr>
        <p:txBody>
          <a:bodyPr anchor="ctr">
            <a:normAutofit/>
          </a:bodyPr>
          <a:lstStyle/>
          <a:p>
            <a:pPr algn="just"/>
            <a:r>
              <a:rPr lang="en-US" sz="3600" dirty="0">
                <a:solidFill>
                  <a:schemeClr val="bg2">
                    <a:lumMod val="10000"/>
                  </a:schemeClr>
                </a:solidFill>
                <a:latin typeface="Open Sans" panose="020B0606030504020204" pitchFamily="34" charset="0"/>
                <a:ea typeface="Open Sans" panose="020B0606030504020204" pitchFamily="34" charset="0"/>
                <a:cs typeface="Open Sans" panose="020B0606030504020204" pitchFamily="34" charset="0"/>
              </a:rPr>
              <a:t>Changing shipbuilding orders</a:t>
            </a:r>
          </a:p>
          <a:p>
            <a:pPr algn="just"/>
            <a:r>
              <a:rPr lang="en-US" sz="3600" dirty="0">
                <a:solidFill>
                  <a:schemeClr val="bg2">
                    <a:lumMod val="10000"/>
                  </a:schemeClr>
                </a:solidFill>
                <a:latin typeface="Open Sans" panose="020B0606030504020204" pitchFamily="34" charset="0"/>
                <a:ea typeface="Open Sans" panose="020B0606030504020204" pitchFamily="34" charset="0"/>
                <a:cs typeface="Open Sans" panose="020B0606030504020204" pitchFamily="34" charset="0"/>
              </a:rPr>
              <a:t>No specifications for modified keel</a:t>
            </a:r>
          </a:p>
          <a:p>
            <a:pPr algn="just"/>
            <a:r>
              <a:rPr lang="en-US" sz="3600" dirty="0">
                <a:solidFill>
                  <a:schemeClr val="bg2">
                    <a:lumMod val="10000"/>
                  </a:schemeClr>
                </a:solidFill>
                <a:latin typeface="Open Sans" panose="020B0606030504020204" pitchFamily="34" charset="0"/>
                <a:ea typeface="Open Sans" panose="020B0606030504020204" pitchFamily="34" charset="0"/>
                <a:cs typeface="Open Sans" panose="020B0606030504020204" pitchFamily="34" charset="0"/>
              </a:rPr>
              <a:t>Shifting armaments requirements</a:t>
            </a:r>
          </a:p>
          <a:p>
            <a:pPr algn="just"/>
            <a:r>
              <a:rPr lang="en-US" sz="3600" dirty="0">
                <a:solidFill>
                  <a:schemeClr val="bg2">
                    <a:lumMod val="10000"/>
                  </a:schemeClr>
                </a:solidFill>
                <a:latin typeface="Open Sans" panose="020B0606030504020204" pitchFamily="34" charset="0"/>
                <a:ea typeface="Open Sans" panose="020B0606030504020204" pitchFamily="34" charset="0"/>
                <a:cs typeface="Open Sans" panose="020B0606030504020204" pitchFamily="34" charset="0"/>
              </a:rPr>
              <a:t>Shipwright’s death</a:t>
            </a:r>
          </a:p>
          <a:p>
            <a:pPr algn="just"/>
            <a:r>
              <a:rPr lang="en-US" sz="3600" dirty="0">
                <a:solidFill>
                  <a:schemeClr val="bg2">
                    <a:lumMod val="10000"/>
                  </a:schemeClr>
                </a:solidFill>
                <a:latin typeface="Open Sans" panose="020B0606030504020204" pitchFamily="34" charset="0"/>
                <a:ea typeface="Open Sans" panose="020B0606030504020204" pitchFamily="34" charset="0"/>
                <a:cs typeface="Open Sans" panose="020B0606030504020204" pitchFamily="34" charset="0"/>
              </a:rPr>
              <a:t>No way to calculate stability, stiffness, or sailing characteristics</a:t>
            </a:r>
          </a:p>
          <a:p>
            <a:pPr algn="just"/>
            <a:r>
              <a:rPr lang="en-US" sz="3600" dirty="0">
                <a:solidFill>
                  <a:schemeClr val="bg2">
                    <a:lumMod val="10000"/>
                  </a:schemeClr>
                </a:solidFill>
                <a:latin typeface="Open Sans" panose="020B0606030504020204" pitchFamily="34" charset="0"/>
                <a:ea typeface="Open Sans" panose="020B0606030504020204" pitchFamily="34" charset="0"/>
                <a:cs typeface="Open Sans" panose="020B0606030504020204" pitchFamily="34" charset="0"/>
              </a:rPr>
              <a:t>Failed pre-launch stability tests</a:t>
            </a:r>
          </a:p>
        </p:txBody>
      </p:sp>
    </p:spTree>
    <p:extLst>
      <p:ext uri="{BB962C8B-B14F-4D97-AF65-F5344CB8AC3E}">
        <p14:creationId xmlns:p14="http://schemas.microsoft.com/office/powerpoint/2010/main" val="2486063432"/>
      </p:ext>
    </p:extLst>
  </p:cSld>
  <p:clrMapOvr>
    <a:masterClrMapping/>
  </p:clrMapOvr>
  <p:transition spd="med"/>
</p:sld>
</file>

<file path=ppt/theme/theme1.xml><?xml version="1.0" encoding="utf-8"?>
<a:theme xmlns:a="http://schemas.openxmlformats.org/drawingml/2006/main" name="21_BasicWhite">
  <a:themeElements>
    <a:clrScheme name="21_BasicWhite">
      <a:dk1>
        <a:srgbClr val="5E5E5E"/>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BINUS Learning Object Slide Template 2022" id="{91EC78B4-BE4F-3B4D-B302-CF3E80410C1C}" vid="{48571482-A7A2-E44B-AA81-515161122809}"/>
    </a:ext>
  </a:extLst>
</a:theme>
</file>

<file path=ppt/theme/theme2.xml><?xml version="1.0" encoding="utf-8"?>
<a:theme xmlns:a="http://schemas.openxmlformats.org/drawingml/2006/main"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44340CFFCDDB44F9904404F1FA9688C" ma:contentTypeVersion="18" ma:contentTypeDescription="Create a new document." ma:contentTypeScope="" ma:versionID="2a43a3a40365f9eee60928e1a48d8e8a">
  <xsd:schema xmlns:xsd="http://www.w3.org/2001/XMLSchema" xmlns:xs="http://www.w3.org/2001/XMLSchema" xmlns:p="http://schemas.microsoft.com/office/2006/metadata/properties" xmlns:ns2="9fdf624c-fedc-4f6c-b928-0c7bf4c9e100" xmlns:ns3="47793baa-3cbb-486e-a055-4d42ce3882d7" xmlns:ns4="http://schemas.microsoft.com/sharepoint/v3/fields" targetNamespace="http://schemas.microsoft.com/office/2006/metadata/properties" ma:root="true" ma:fieldsID="b55bbfde6f7dd5be9fcb8a553256df6e" ns2:_="" ns3:_="" ns4:_="">
    <xsd:import namespace="9fdf624c-fedc-4f6c-b928-0c7bf4c9e100"/>
    <xsd:import namespace="47793baa-3cbb-486e-a055-4d42ce3882d7"/>
    <xsd:import namespace="http://schemas.microsoft.com/sharepoint/v3/fields"/>
    <xsd:element name="properties">
      <xsd:complexType>
        <xsd:sequence>
          <xsd:element name="documentManagement">
            <xsd:complexType>
              <xsd:all>
                <xsd:element ref="ns2:_dlc_DocId" minOccurs="0"/>
                <xsd:element ref="ns2:_dlc_DocIdUrl" minOccurs="0"/>
                <xsd:element ref="ns2:_dlc_DocIdPersistId" minOccurs="0"/>
                <xsd:element ref="ns3:MediaServiceMetadata" minOccurs="0"/>
                <xsd:element ref="ns3:MediaServiceFastMetadata" minOccurs="0"/>
                <xsd:element ref="ns3:MediaServiceDateTaken" minOccurs="0"/>
                <xsd:element ref="ns3:MediaServiceAutoTags" minOccurs="0"/>
                <xsd:element ref="ns3:MediaServiceOCR" minOccurs="0"/>
                <xsd:element ref="ns3:MediaServiceGenerationTime" minOccurs="0"/>
                <xsd:element ref="ns3:MediaServiceEventHashCode" minOccurs="0"/>
                <xsd:element ref="ns2:SharedWithUsers" minOccurs="0"/>
                <xsd:element ref="ns2:SharedWithDetails" minOccurs="0"/>
                <xsd:element ref="ns3:MediaServiceLocation" minOccurs="0"/>
                <xsd:element ref="ns3:MediaServiceAutoKeyPoints" minOccurs="0"/>
                <xsd:element ref="ns3:MediaServiceKeyPoints" minOccurs="0"/>
                <xsd:element ref="ns3:_Flow_SignoffStatus" minOccurs="0"/>
                <xsd:element ref="ns4:_Version" minOccurs="0"/>
                <xsd:element ref="ns3:MediaLengthInSeconds" minOccurs="0"/>
                <xsd:element ref="ns2: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fdf624c-fedc-4f6c-b928-0c7bf4c9e10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TaxCatchAll" ma:index="27" nillable="true" ma:displayName="Taxonomy Catch All Column" ma:hidden="true" ma:list="{131959e2-2cf4-437e-858a-61f1b162208b}" ma:internalName="TaxCatchAll" ma:showField="CatchAllData" ma:web="9fdf624c-fedc-4f6c-b928-0c7bf4c9e100">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47793baa-3cbb-486e-a055-4d42ce3882d7"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DateTaken" ma:index="13" nillable="true" ma:displayName="MediaServiceDateTaken" ma:hidden="true" ma:internalName="MediaServiceDateTaken" ma:readOnly="true">
      <xsd:simpleType>
        <xsd:restriction base="dms:Text"/>
      </xsd:simpleType>
    </xsd:element>
    <xsd:element name="MediaServiceAutoTags" ma:index="14" nillable="true" ma:displayName="Tags" ma:internalName="MediaServiceAutoTag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Location" ma:index="20" nillable="true" ma:displayName="Location" ma:internalName="MediaServiceLocation" ma:readOnly="true">
      <xsd:simpleType>
        <xsd:restriction base="dms:Text"/>
      </xsd:simpleType>
    </xsd:element>
    <xsd:element name="MediaServiceAutoKeyPoints" ma:index="21" nillable="true" ma:displayName="MediaServiceAutoKeyPoints" ma:hidden="true" ma:internalName="MediaServiceAutoKeyPoints" ma:readOnly="true">
      <xsd:simpleType>
        <xsd:restriction base="dms:Note"/>
      </xsd:simpleType>
    </xsd:element>
    <xsd:element name="MediaServiceKeyPoints" ma:index="22" nillable="true" ma:displayName="KeyPoints" ma:internalName="MediaServiceKeyPoints" ma:readOnly="true">
      <xsd:simpleType>
        <xsd:restriction base="dms:Note">
          <xsd:maxLength value="255"/>
        </xsd:restriction>
      </xsd:simpleType>
    </xsd:element>
    <xsd:element name="_Flow_SignoffStatus" ma:index="23" nillable="true" ma:displayName="Sign-off status" ma:internalName="Sign_x002d_off_x0020_status">
      <xsd:simpleType>
        <xsd:restriction base="dms:Text"/>
      </xsd:simpleType>
    </xsd:element>
    <xsd:element name="MediaLengthInSeconds" ma:index="25"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Version" ma:index="24"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TaxCatchAll xmlns="9fdf624c-fedc-4f6c-b928-0c7bf4c9e100" xsi:nil="true"/>
    <_Flow_SignoffStatus xmlns="47793baa-3cbb-486e-a055-4d42ce3882d7" xsi:nil="true"/>
    <_dlc_DocId xmlns="9fdf624c-fedc-4f6c-b928-0c7bf4c9e100">J56STF5CZXNR-2061195910-875156</_dlc_DocId>
    <_dlc_DocIdUrl xmlns="9fdf624c-fedc-4f6c-b928-0c7bf4c9e100">
      <Url>https://binusianorg.sharepoint.com/sites/arc/_layouts/15/DocIdRedir.aspx?ID=J56STF5CZXNR-2061195910-875156</Url>
      <Description>J56STF5CZXNR-2061195910-875156</Description>
    </_dlc_DocIdUrl>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Version=16.0.0.0, Culture=neutral, PublicKeyToken=71e9bce111e9429c</Assembly>
    <Class>Microsoft.Office.DocumentManagement.Internal.DocIdHandler</Class>
    <Data/>
    <Filter/>
  </Receiver>
</spe:Receivers>
</file>

<file path=customXml/itemProps1.xml><?xml version="1.0" encoding="utf-8"?>
<ds:datastoreItem xmlns:ds="http://schemas.openxmlformats.org/officeDocument/2006/customXml" ds:itemID="{90A97211-242D-415A-8ADE-6F44C1D92C7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fdf624c-fedc-4f6c-b928-0c7bf4c9e100"/>
    <ds:schemaRef ds:uri="47793baa-3cbb-486e-a055-4d42ce3882d7"/>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C2252D89-D1E6-488A-B078-4573BAE073F6}">
  <ds:schemaRefs>
    <ds:schemaRef ds:uri="http://purl.org/dc/terms/"/>
    <ds:schemaRef ds:uri="2661c1c1-ed05-4275-a33d-64e31eb1ea69"/>
    <ds:schemaRef ds:uri="http://schemas.microsoft.com/office/infopath/2007/PartnerControls"/>
    <ds:schemaRef ds:uri="http://www.w3.org/XML/1998/namespace"/>
    <ds:schemaRef ds:uri="http://schemas.microsoft.com/office/2006/documentManagement/types"/>
    <ds:schemaRef ds:uri="http://purl.org/dc/elements/1.1/"/>
    <ds:schemaRef ds:uri="http://schemas.openxmlformats.org/package/2006/metadata/core-properties"/>
    <ds:schemaRef ds:uri="4f26481f-d1e8-4452-9a9a-b303515fd2b7"/>
    <ds:schemaRef ds:uri="http://schemas.microsoft.com/office/2006/metadata/properties"/>
    <ds:schemaRef ds:uri="http://purl.org/dc/dcmitype/"/>
    <ds:schemaRef ds:uri="http://schemas.microsoft.com/sharepoint/v3/fields"/>
    <ds:schemaRef ds:uri="9fdf624c-fedc-4f6c-b928-0c7bf4c9e100"/>
    <ds:schemaRef ds:uri="47793baa-3cbb-486e-a055-4d42ce3882d7"/>
  </ds:schemaRefs>
</ds:datastoreItem>
</file>

<file path=customXml/itemProps3.xml><?xml version="1.0" encoding="utf-8"?>
<ds:datastoreItem xmlns:ds="http://schemas.openxmlformats.org/officeDocument/2006/customXml" ds:itemID="{2E0FE671-25D8-4116-9472-BF9297986CC6}">
  <ds:schemaRefs>
    <ds:schemaRef ds:uri="http://schemas.microsoft.com/sharepoint/v3/contenttype/forms"/>
  </ds:schemaRefs>
</ds:datastoreItem>
</file>

<file path=customXml/itemProps4.xml><?xml version="1.0" encoding="utf-8"?>
<ds:datastoreItem xmlns:ds="http://schemas.openxmlformats.org/officeDocument/2006/customXml" ds:itemID="{CDDAE38A-8264-43C3-9B01-B7FA25F10602}">
  <ds:schemaRefs>
    <ds:schemaRef ds:uri="http://schemas.microsoft.com/sharepoint/events"/>
  </ds:schemaRefs>
</ds:datastoreItem>
</file>

<file path=docProps/app.xml><?xml version="1.0" encoding="utf-8"?>
<Properties xmlns="http://schemas.openxmlformats.org/officeDocument/2006/extended-properties" xmlns:vt="http://schemas.openxmlformats.org/officeDocument/2006/docPropsVTypes">
  <Template>BINUS Learning Object Slide Template 2022</Template>
  <TotalTime>2467</TotalTime>
  <Words>2903</Words>
  <Application>Microsoft Macintosh PowerPoint</Application>
  <PresentationFormat>Custom</PresentationFormat>
  <Paragraphs>295</Paragraphs>
  <Slides>35</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35</vt:i4>
      </vt:variant>
    </vt:vector>
  </HeadingPairs>
  <TitlesOfParts>
    <vt:vector size="42" baseType="lpstr">
      <vt:lpstr>Open Sans Light</vt:lpstr>
      <vt:lpstr>OCRB</vt:lpstr>
      <vt:lpstr>Open Sans Semibold</vt:lpstr>
      <vt:lpstr>Open Sans</vt:lpstr>
      <vt:lpstr>Arial</vt:lpstr>
      <vt:lpstr>Open Sans ExtraBold</vt:lpstr>
      <vt:lpstr>21_BasicWhite</vt:lpstr>
      <vt:lpstr>The Nature of Software and Software Engineering</vt:lpstr>
      <vt:lpstr>Session 01 – The Nature of Software and Software Engineering</vt:lpstr>
      <vt:lpstr>Session 01 – The Nature of Software and Software Engineering</vt:lpstr>
      <vt:lpstr>Software is everywhere</vt:lpstr>
      <vt:lpstr>Software is Everywhere</vt:lpstr>
      <vt:lpstr>Software is Everywhere</vt:lpstr>
      <vt:lpstr>Vasa Syndrome</vt:lpstr>
      <vt:lpstr>Vasa Syndrome</vt:lpstr>
      <vt:lpstr>Vasa Syndrome</vt:lpstr>
      <vt:lpstr>Vasa Syndrome</vt:lpstr>
      <vt:lpstr>The Crowdstrike incident</vt:lpstr>
      <vt:lpstr>The Crowdstrike incident</vt:lpstr>
      <vt:lpstr>What is Software Engineering?</vt:lpstr>
      <vt:lpstr>What is Software Engineering?</vt:lpstr>
      <vt:lpstr>What is Software Engineering?</vt:lpstr>
      <vt:lpstr>What is Software Engineering?</vt:lpstr>
      <vt:lpstr>What is Software Engineering?</vt:lpstr>
      <vt:lpstr>Time And Change</vt:lpstr>
      <vt:lpstr>Time And Change</vt:lpstr>
      <vt:lpstr>Time And Change</vt:lpstr>
      <vt:lpstr>Time And Change</vt:lpstr>
      <vt:lpstr>Time And Change</vt:lpstr>
      <vt:lpstr>Scale and Efficiency</vt:lpstr>
      <vt:lpstr>Scale and Efficiency</vt:lpstr>
      <vt:lpstr>Scale and Efficiency</vt:lpstr>
      <vt:lpstr>Trade-offs and costs</vt:lpstr>
      <vt:lpstr>Trade-offs and costs</vt:lpstr>
      <vt:lpstr>Trade-offs and costs</vt:lpstr>
      <vt:lpstr>Trade-offs and costs</vt:lpstr>
      <vt:lpstr>Trade-offs and costs</vt:lpstr>
      <vt:lpstr>The software Engineering Profession</vt:lpstr>
      <vt:lpstr>The software Engineering Profession</vt:lpstr>
      <vt:lpstr>The software Engineering Profession</vt:lpstr>
      <vt:lpstr>The software Engineering Profession</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Aris Priyanto</dc:creator>
  <cp:lastModifiedBy>Kenny Jingga</cp:lastModifiedBy>
  <cp:revision>36</cp:revision>
  <dcterms:created xsi:type="dcterms:W3CDTF">2023-04-06T08:40:27Z</dcterms:created>
  <dcterms:modified xsi:type="dcterms:W3CDTF">2024-11-04T15:57:52Z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0x010100144340CFFCDDB44F9904404F1FA9688C</vt:lpwstr>
  </property>
  <property fmtid="{D5CDD505-2E9C-101B-9397-08002B2CF9AE}" pid="3" name="_dlc_DocIdItemGuid">
    <vt:lpwstr>a8e96856-29d3-47af-8f22-9a1c34492d36</vt:lpwstr>
  </property>
</Properties>
</file>